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1.xml"/>
  <Override ContentType="application/vnd.openxmlformats-officedocument.presentationml.slide+xml" PartName="/ppt/slides/slide164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48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138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13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156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123.xml"/>
  <Override ContentType="application/vnd.openxmlformats-officedocument.presentationml.slide+xml" PartName="/ppt/slides/slide71.xml"/>
  <Override ContentType="application/vnd.openxmlformats-officedocument.presentationml.slide+xml" PartName="/ppt/slides/slide166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36.xml"/>
  <Override ContentType="application/vnd.openxmlformats-officedocument.presentationml.slide+xml" PartName="/ppt/slides/slide154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53.xml"/>
  <Override ContentType="application/vnd.openxmlformats-officedocument.presentationml.slide+xml" PartName="/ppt/slides/slide141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18.xml"/>
  <Override ContentType="application/vnd.openxmlformats-officedocument.presentationml.slide+xml" PartName="/ppt/slides/slide142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98.xml"/>
  <Override ContentType="application/vnd.openxmlformats-officedocument.presentationml.slide+xml" PartName="/ppt/slides/slide152.xml"/>
  <Override ContentType="application/vnd.openxmlformats-officedocument.presentationml.slide+xml" PartName="/ppt/slides/slide125.xml"/>
  <Override ContentType="application/vnd.openxmlformats-officedocument.presentationml.slide+xml" PartName="/ppt/slides/slide72.xml"/>
  <Override ContentType="application/vnd.openxmlformats-officedocument.presentationml.slide+xml" PartName="/ppt/slides/slide135.xml"/>
  <Override ContentType="application/vnd.openxmlformats-officedocument.presentationml.slide+xml" PartName="/ppt/slides/slide20.xml"/>
  <Override ContentType="application/vnd.openxmlformats-officedocument.presentationml.slide+xml" PartName="/ppt/slides/slide16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129.xml"/>
  <Override ContentType="application/vnd.openxmlformats-officedocument.presentationml.slide+xml" PartName="/ppt/slides/slide63.xml"/>
  <Override ContentType="application/vnd.openxmlformats-officedocument.presentationml.slide+xml" PartName="/ppt/slides/slide131.xml"/>
  <Override ContentType="application/vnd.openxmlformats-officedocument.presentationml.slide+xml" PartName="/ppt/slides/slide159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116.xml"/>
  <Override ContentType="application/vnd.openxmlformats-officedocument.presentationml.slide+xml" PartName="/ppt/slides/slide144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133.xml"/>
  <Override ContentType="application/vnd.openxmlformats-officedocument.presentationml.slide+xml" PartName="/ppt/slides/slide91.xml"/>
  <Override ContentType="application/vnd.openxmlformats-officedocument.presentationml.slide+xml" PartName="/ppt/slides/slide114.xml"/>
  <Override ContentType="application/vnd.openxmlformats-officedocument.presentationml.slide+xml" PartName="/ppt/slides/slide163.xml"/>
  <Override ContentType="application/vnd.openxmlformats-officedocument.presentationml.slide+xml" PartName="/ppt/slides/slide31.xml"/>
  <Override ContentType="application/vnd.openxmlformats-officedocument.presentationml.slide+xml" PartName="/ppt/slides/slide127.xml"/>
  <Override ContentType="application/vnd.openxmlformats-officedocument.presentationml.slide+xml" PartName="/ppt/slides/slide146.xml"/>
  <Override ContentType="application/vnd.openxmlformats-officedocument.presentationml.slide+xml" PartName="/ppt/slides/slide150.xml"/>
  <Override ContentType="application/vnd.openxmlformats-officedocument.presentationml.slide+xml" PartName="/ppt/slides/slide120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39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95.xml"/>
  <Override ContentType="application/vnd.openxmlformats-officedocument.presentationml.slide+xml" PartName="/ppt/slides/slide15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157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165.xml"/>
  <Override ContentType="application/vnd.openxmlformats-officedocument.presentationml.slide+xml" PartName="/ppt/slides/slide34.xml"/>
  <Override ContentType="application/vnd.openxmlformats-officedocument.presentationml.slide+xml" PartName="/ppt/slides/slide122.xml"/>
  <Override ContentType="application/vnd.openxmlformats-officedocument.presentationml.slide+xml" PartName="/ppt/slides/slide130.xml"/>
  <Override ContentType="application/vnd.openxmlformats-officedocument.presentationml.slide+xml" PartName="/ppt/slides/slide147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40.xml"/>
  <Override ContentType="application/vnd.openxmlformats-officedocument.presentationml.slide+xml" PartName="/ppt/slides/slide11.xml"/>
  <Override ContentType="application/vnd.openxmlformats-officedocument.presentationml.slide+xml" PartName="/ppt/slides/slide137.xml"/>
  <Override ContentType="application/vnd.openxmlformats-officedocument.presentationml.slide+xml" PartName="/ppt/slides/slide110.xml"/>
  <Override ContentType="application/vnd.openxmlformats-officedocument.presentationml.slide+xml" PartName="/ppt/slides/slide153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149.xml"/>
  <Override ContentType="application/vnd.openxmlformats-officedocument.presentationml.slide+xml" PartName="/ppt/slides/slide49.xml"/>
  <Override ContentType="application/vnd.openxmlformats-officedocument.presentationml.slide+xml" PartName="/ppt/slides/slide124.xml"/>
  <Override ContentType="application/vnd.openxmlformats-officedocument.presentationml.slide+xml" PartName="/ppt/slides/slide83.xml"/>
  <Override ContentType="application/vnd.openxmlformats-officedocument.presentationml.slide+xml" PartName="/ppt/slides/slide106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119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126.xml"/>
  <Override ContentType="application/vnd.openxmlformats-officedocument.presentationml.slide+xml" PartName="/ppt/slides/slide151.xml"/>
  <Override ContentType="application/vnd.openxmlformats-officedocument.presentationml.slide+xml" PartName="/ppt/slides/slide109.xml"/>
  <Override ContentType="application/vnd.openxmlformats-officedocument.presentationml.slide+xml" PartName="/ppt/slides/slide134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160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143.xml"/>
  <Override ContentType="application/vnd.openxmlformats-officedocument.presentationml.slide+xml" PartName="/ppt/slides/slide117.xml"/>
  <Override ContentType="application/vnd.openxmlformats-officedocument.presentationml.slide+xml" PartName="/ppt/slides/slide145.xml"/>
  <Override ContentType="application/vnd.openxmlformats-officedocument.presentationml.slide+xml" PartName="/ppt/slides/slide132.xml"/>
  <Override ContentType="application/vnd.openxmlformats-officedocument.presentationml.slide+xml" PartName="/ppt/slides/slide162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128.xml"/>
  <Override ContentType="application/vnd.openxmlformats-officedocument.presentationml.slide+xml" PartName="/ppt/slides/slide158.xml"/>
  <Override ContentType="application/vnd.openxmlformats-officedocument.presentationml.slide+xml" PartName="/ppt/slides/slide92.xml"/>
  <Override ContentType="application/vnd.openxmlformats-officedocument.presentationml.slide+xml" PartName="/ppt/slides/slide115.xml"/>
  <Override ContentType="application/vnd.openxmlformats-officedocument.presentationml.slide+xml" PartName="/ppt/slides/slide102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125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117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33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43.xml"/>
  <Override ContentType="application/vnd.openxmlformats-officedocument.presentationml.notesSlide+xml" PartName="/ppt/notesSlides/notesSlide151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119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16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148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135.xml"/>
  <Override ContentType="application/vnd.openxmlformats-officedocument.presentationml.notesSlide+xml" PartName="/ppt/notesSlides/notesSlide137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41.xml"/>
  <Override ContentType="application/vnd.openxmlformats-officedocument.presentationml.notesSlide+xml" PartName="/ppt/notesSlides/notesSlide153.xml"/>
  <Override ContentType="application/vnd.openxmlformats-officedocument.presentationml.notesSlide+xml" PartName="/ppt/notesSlides/notesSlide123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138.xml"/>
  <Override ContentType="application/vnd.openxmlformats-officedocument.presentationml.notesSlide+xml" PartName="/ppt/notesSlides/notesSlide163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15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46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120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29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144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31.xml"/>
  <Override ContentType="application/vnd.openxmlformats-officedocument.presentationml.notesSlide+xml" PartName="/ppt/notesSlides/notesSlide127.xml"/>
  <Override ContentType="application/vnd.openxmlformats-officedocument.presentationml.notesSlide+xml" PartName="/ppt/notesSlides/notesSlide157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16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150.xml"/>
  <Override ContentType="application/vnd.openxmlformats-officedocument.presentationml.notesSlide+xml" PartName="/ppt/notesSlides/notesSlide14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116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59.xml"/>
  <Override ContentType="application/vnd.openxmlformats-officedocument.presentationml.notesSlide+xml" PartName="/ppt/notesSlides/notesSlide124.xml"/>
  <Override ContentType="application/vnd.openxmlformats-officedocument.presentationml.notesSlide+xml" PartName="/ppt/notesSlides/notesSlide126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1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60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152.xml"/>
  <Override ContentType="application/vnd.openxmlformats-officedocument.presentationml.notesSlide+xml" PartName="/ppt/notesSlides/notesSlide165.xml"/>
  <Override ContentType="application/vnd.openxmlformats-officedocument.presentationml.notesSlide+xml" PartName="/ppt/notesSlides/notesSlide122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118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140.xml"/>
  <Override ContentType="application/vnd.openxmlformats-officedocument.presentationml.notesSlide+xml" PartName="/ppt/notesSlides/notesSlide15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136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49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139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5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1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30.xml"/>
  <Override ContentType="application/vnd.openxmlformats-officedocument.presentationml.notesSlide+xml" PartName="/ppt/notesSlides/notesSlide16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2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132.xml"/>
  <Override ContentType="application/vnd.openxmlformats-officedocument.presentationml.notesSlide+xml" PartName="/ppt/notesSlides/notesSlide162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45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115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158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binary" PartName="/ppt/metadata"/>
  <Override ContentType="application/vnd.openxmlformats-officedocument.presentationml.notesMaster+xml" PartName="/ppt/notesMasters/notesMaster1.xml"/>
  <Override ContentType="application/vnd.openxmlformats-officedocument.presentationml.presProps+xml" PartName="/ppt/presProps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 showSpecialPlsOnTitleSld="0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  <p:sldId id="347" r:id="rId98"/>
    <p:sldId id="348" r:id="rId99"/>
    <p:sldId id="349" r:id="rId100"/>
    <p:sldId id="350" r:id="rId101"/>
    <p:sldId id="351" r:id="rId102"/>
    <p:sldId id="352" r:id="rId103"/>
    <p:sldId id="353" r:id="rId104"/>
    <p:sldId id="354" r:id="rId105"/>
    <p:sldId id="355" r:id="rId106"/>
    <p:sldId id="356" r:id="rId107"/>
    <p:sldId id="357" r:id="rId108"/>
    <p:sldId id="358" r:id="rId109"/>
    <p:sldId id="359" r:id="rId110"/>
    <p:sldId id="360" r:id="rId111"/>
    <p:sldId id="361" r:id="rId112"/>
    <p:sldId id="362" r:id="rId113"/>
    <p:sldId id="363" r:id="rId114"/>
    <p:sldId id="364" r:id="rId115"/>
    <p:sldId id="365" r:id="rId116"/>
    <p:sldId id="366" r:id="rId117"/>
    <p:sldId id="367" r:id="rId118"/>
    <p:sldId id="368" r:id="rId119"/>
    <p:sldId id="369" r:id="rId120"/>
    <p:sldId id="370" r:id="rId121"/>
    <p:sldId id="371" r:id="rId122"/>
    <p:sldId id="372" r:id="rId123"/>
    <p:sldId id="373" r:id="rId124"/>
    <p:sldId id="374" r:id="rId125"/>
    <p:sldId id="375" r:id="rId126"/>
    <p:sldId id="376" r:id="rId127"/>
    <p:sldId id="377" r:id="rId128"/>
    <p:sldId id="378" r:id="rId129"/>
    <p:sldId id="379" r:id="rId130"/>
    <p:sldId id="380" r:id="rId131"/>
    <p:sldId id="381" r:id="rId132"/>
    <p:sldId id="382" r:id="rId133"/>
    <p:sldId id="383" r:id="rId134"/>
    <p:sldId id="384" r:id="rId135"/>
    <p:sldId id="385" r:id="rId136"/>
    <p:sldId id="386" r:id="rId137"/>
    <p:sldId id="387" r:id="rId138"/>
    <p:sldId id="388" r:id="rId139"/>
    <p:sldId id="389" r:id="rId140"/>
    <p:sldId id="390" r:id="rId141"/>
    <p:sldId id="391" r:id="rId142"/>
    <p:sldId id="392" r:id="rId143"/>
    <p:sldId id="393" r:id="rId144"/>
    <p:sldId id="394" r:id="rId145"/>
    <p:sldId id="395" r:id="rId146"/>
    <p:sldId id="396" r:id="rId147"/>
    <p:sldId id="397" r:id="rId148"/>
    <p:sldId id="398" r:id="rId149"/>
    <p:sldId id="399" r:id="rId150"/>
    <p:sldId id="400" r:id="rId151"/>
    <p:sldId id="401" r:id="rId152"/>
    <p:sldId id="402" r:id="rId153"/>
    <p:sldId id="403" r:id="rId154"/>
    <p:sldId id="404" r:id="rId155"/>
    <p:sldId id="405" r:id="rId156"/>
    <p:sldId id="406" r:id="rId157"/>
    <p:sldId id="407" r:id="rId158"/>
    <p:sldId id="408" r:id="rId159"/>
    <p:sldId id="409" r:id="rId160"/>
    <p:sldId id="410" r:id="rId161"/>
    <p:sldId id="411" r:id="rId162"/>
    <p:sldId id="412" r:id="rId163"/>
    <p:sldId id="413" r:id="rId164"/>
    <p:sldId id="414" r:id="rId165"/>
    <p:sldId id="415" r:id="rId166"/>
    <p:sldId id="416" r:id="rId167"/>
    <p:sldId id="417" r:id="rId168"/>
    <p:sldId id="418" r:id="rId169"/>
    <p:sldId id="419" r:id="rId170"/>
    <p:sldId id="420" r:id="rId171"/>
    <p:sldId id="421" r:id="rId172"/>
  </p:sldIdLst>
  <p:sldSz cy="6858000" cx="12188825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  <p:ext uri="{2D200454-40CA-4A62-9FC3-DE9A4176ACB9}">
      <p15:notesGuideLst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  <p:ext uri="http://customooxmlschemas.google.com/">
      <go:slidesCustomData xmlns:go="http://customooxmlschemas.google.com/" r:id="rId173" roundtripDataSignature="AMtx7miPP2koPS3RjGmHwxpK4VZloeE/D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B6A755B8-B13B-4176-B83B-E4A3BFF21C0D}">
  <a:tblStyle styleId="{B6A755B8-B13B-4176-B83B-E4A3BFF21C0D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fill>
          <a:solidFill>
            <a:schemeClr val="accent1">
              <a:alpha val="40000"/>
            </a:schemeClr>
          </a:solidFill>
        </a:fill>
      </a:tcStyle>
    </a:band1H>
    <a:band2H>
      <a:tcTxStyle/>
    </a:band2H>
    <a:band1V>
      <a:tcTxStyle/>
      <a:tcStyle>
        <a:tcBdr>
          <a:top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TxStyle/>
    </a:band2V>
    <a:lastCol>
      <a:tcTxStyle b="on" i="off"/>
      <a:tcStyle>
        <a:tcBdr>
          <a:left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lastCol>
    <a:firstCol>
      <a:tcTxStyle b="on" i="off"/>
      <a:tcStyle>
        <a:tcBdr>
          <a:left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firstCol>
    <a:lastRow>
      <a:tcTxStyle b="on" i="off"/>
      <a:tcStyle>
        <a:tcBdr>
          <a:left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left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  <a:tblStyle styleId="{18A23087-2587-445D-985A-2291CA0B992A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CF0E7"/>
          </a:solidFill>
        </a:fill>
      </a:tcStyle>
    </a:wholeTbl>
    <a:band1H>
      <a:tcTxStyle/>
      <a:tcStyle>
        <a:fill>
          <a:solidFill>
            <a:srgbClr val="F9DFCC"/>
          </a:solidFill>
        </a:fill>
      </a:tcStyle>
    </a:band1H>
    <a:band2H>
      <a:tcTxStyle/>
    </a:band2H>
    <a:band1V>
      <a:tcTxStyle/>
      <a:tcStyle>
        <a:fill>
          <a:solidFill>
            <a:srgbClr val="F9DFCC"/>
          </a:solidFill>
        </a:fill>
      </a:tcStyle>
    </a:band1V>
    <a:band2V>
      <a:tcTxStyle/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39"/>
      </p:guideLst>
    </p:cSldViewPr>
  </p:slide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</p:guideLst>
    </p:cSldViewPr>
  </p:notes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07" Type="http://schemas.openxmlformats.org/officeDocument/2006/relationships/slide" Target="slides/slide101.xml"/><Relationship Id="rId106" Type="http://schemas.openxmlformats.org/officeDocument/2006/relationships/slide" Target="slides/slide100.xml"/><Relationship Id="rId105" Type="http://schemas.openxmlformats.org/officeDocument/2006/relationships/slide" Target="slides/slide99.xml"/><Relationship Id="rId104" Type="http://schemas.openxmlformats.org/officeDocument/2006/relationships/slide" Target="slides/slide98.xml"/><Relationship Id="rId109" Type="http://schemas.openxmlformats.org/officeDocument/2006/relationships/slide" Target="slides/slide103.xml"/><Relationship Id="rId108" Type="http://schemas.openxmlformats.org/officeDocument/2006/relationships/slide" Target="slides/slide102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103" Type="http://schemas.openxmlformats.org/officeDocument/2006/relationships/slide" Target="slides/slide97.xml"/><Relationship Id="rId102" Type="http://schemas.openxmlformats.org/officeDocument/2006/relationships/slide" Target="slides/slide96.xml"/><Relationship Id="rId101" Type="http://schemas.openxmlformats.org/officeDocument/2006/relationships/slide" Target="slides/slide95.xml"/><Relationship Id="rId100" Type="http://schemas.openxmlformats.org/officeDocument/2006/relationships/slide" Target="slides/slide94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173" Type="http://customschemas.google.com/relationships/presentationmetadata" Target="meta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29" Type="http://schemas.openxmlformats.org/officeDocument/2006/relationships/slide" Target="slides/slide123.xml"/><Relationship Id="rId128" Type="http://schemas.openxmlformats.org/officeDocument/2006/relationships/slide" Target="slides/slide122.xml"/><Relationship Id="rId127" Type="http://schemas.openxmlformats.org/officeDocument/2006/relationships/slide" Target="slides/slide121.xml"/><Relationship Id="rId126" Type="http://schemas.openxmlformats.org/officeDocument/2006/relationships/slide" Target="slides/slide120.xml"/><Relationship Id="rId26" Type="http://schemas.openxmlformats.org/officeDocument/2006/relationships/slide" Target="slides/slide20.xml"/><Relationship Id="rId121" Type="http://schemas.openxmlformats.org/officeDocument/2006/relationships/slide" Target="slides/slide115.xml"/><Relationship Id="rId25" Type="http://schemas.openxmlformats.org/officeDocument/2006/relationships/slide" Target="slides/slide19.xml"/><Relationship Id="rId120" Type="http://schemas.openxmlformats.org/officeDocument/2006/relationships/slide" Target="slides/slide114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125" Type="http://schemas.openxmlformats.org/officeDocument/2006/relationships/slide" Target="slides/slide119.xml"/><Relationship Id="rId29" Type="http://schemas.openxmlformats.org/officeDocument/2006/relationships/slide" Target="slides/slide23.xml"/><Relationship Id="rId124" Type="http://schemas.openxmlformats.org/officeDocument/2006/relationships/slide" Target="slides/slide118.xml"/><Relationship Id="rId123" Type="http://schemas.openxmlformats.org/officeDocument/2006/relationships/slide" Target="slides/slide117.xml"/><Relationship Id="rId122" Type="http://schemas.openxmlformats.org/officeDocument/2006/relationships/slide" Target="slides/slide116.xml"/><Relationship Id="rId95" Type="http://schemas.openxmlformats.org/officeDocument/2006/relationships/slide" Target="slides/slide89.xml"/><Relationship Id="rId94" Type="http://schemas.openxmlformats.org/officeDocument/2006/relationships/slide" Target="slides/slide88.xml"/><Relationship Id="rId97" Type="http://schemas.openxmlformats.org/officeDocument/2006/relationships/slide" Target="slides/slide91.xml"/><Relationship Id="rId96" Type="http://schemas.openxmlformats.org/officeDocument/2006/relationships/slide" Target="slides/slide90.xml"/><Relationship Id="rId11" Type="http://schemas.openxmlformats.org/officeDocument/2006/relationships/slide" Target="slides/slide5.xml"/><Relationship Id="rId99" Type="http://schemas.openxmlformats.org/officeDocument/2006/relationships/slide" Target="slides/slide93.xml"/><Relationship Id="rId10" Type="http://schemas.openxmlformats.org/officeDocument/2006/relationships/slide" Target="slides/slide4.xml"/><Relationship Id="rId98" Type="http://schemas.openxmlformats.org/officeDocument/2006/relationships/slide" Target="slides/slide92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91" Type="http://schemas.openxmlformats.org/officeDocument/2006/relationships/slide" Target="slides/slide85.xml"/><Relationship Id="rId90" Type="http://schemas.openxmlformats.org/officeDocument/2006/relationships/slide" Target="slides/slide84.xml"/><Relationship Id="rId93" Type="http://schemas.openxmlformats.org/officeDocument/2006/relationships/slide" Target="slides/slide87.xml"/><Relationship Id="rId92" Type="http://schemas.openxmlformats.org/officeDocument/2006/relationships/slide" Target="slides/slide86.xml"/><Relationship Id="rId118" Type="http://schemas.openxmlformats.org/officeDocument/2006/relationships/slide" Target="slides/slide112.xml"/><Relationship Id="rId117" Type="http://schemas.openxmlformats.org/officeDocument/2006/relationships/slide" Target="slides/slide111.xml"/><Relationship Id="rId116" Type="http://schemas.openxmlformats.org/officeDocument/2006/relationships/slide" Target="slides/slide110.xml"/><Relationship Id="rId115" Type="http://schemas.openxmlformats.org/officeDocument/2006/relationships/slide" Target="slides/slide109.xml"/><Relationship Id="rId119" Type="http://schemas.openxmlformats.org/officeDocument/2006/relationships/slide" Target="slides/slide113.xml"/><Relationship Id="rId15" Type="http://schemas.openxmlformats.org/officeDocument/2006/relationships/slide" Target="slides/slide9.xml"/><Relationship Id="rId110" Type="http://schemas.openxmlformats.org/officeDocument/2006/relationships/slide" Target="slides/slide104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14" Type="http://schemas.openxmlformats.org/officeDocument/2006/relationships/slide" Target="slides/slide108.xml"/><Relationship Id="rId18" Type="http://schemas.openxmlformats.org/officeDocument/2006/relationships/slide" Target="slides/slide12.xml"/><Relationship Id="rId113" Type="http://schemas.openxmlformats.org/officeDocument/2006/relationships/slide" Target="slides/slide107.xml"/><Relationship Id="rId112" Type="http://schemas.openxmlformats.org/officeDocument/2006/relationships/slide" Target="slides/slide106.xml"/><Relationship Id="rId111" Type="http://schemas.openxmlformats.org/officeDocument/2006/relationships/slide" Target="slides/slide105.xml"/><Relationship Id="rId84" Type="http://schemas.openxmlformats.org/officeDocument/2006/relationships/slide" Target="slides/slide78.xml"/><Relationship Id="rId83" Type="http://schemas.openxmlformats.org/officeDocument/2006/relationships/slide" Target="slides/slide77.xml"/><Relationship Id="rId86" Type="http://schemas.openxmlformats.org/officeDocument/2006/relationships/slide" Target="slides/slide80.xml"/><Relationship Id="rId85" Type="http://schemas.openxmlformats.org/officeDocument/2006/relationships/slide" Target="slides/slide79.xml"/><Relationship Id="rId88" Type="http://schemas.openxmlformats.org/officeDocument/2006/relationships/slide" Target="slides/slide82.xml"/><Relationship Id="rId150" Type="http://schemas.openxmlformats.org/officeDocument/2006/relationships/slide" Target="slides/slide144.xml"/><Relationship Id="rId87" Type="http://schemas.openxmlformats.org/officeDocument/2006/relationships/slide" Target="slides/slide81.xml"/><Relationship Id="rId89" Type="http://schemas.openxmlformats.org/officeDocument/2006/relationships/slide" Target="slides/slide83.xml"/><Relationship Id="rId80" Type="http://schemas.openxmlformats.org/officeDocument/2006/relationships/slide" Target="slides/slide74.xml"/><Relationship Id="rId82" Type="http://schemas.openxmlformats.org/officeDocument/2006/relationships/slide" Target="slides/slide76.xml"/><Relationship Id="rId81" Type="http://schemas.openxmlformats.org/officeDocument/2006/relationships/slide" Target="slides/slide75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149" Type="http://schemas.openxmlformats.org/officeDocument/2006/relationships/slide" Target="slides/slide143.xml"/><Relationship Id="rId4" Type="http://schemas.openxmlformats.org/officeDocument/2006/relationships/tableStyles" Target="tableStyles.xml"/><Relationship Id="rId148" Type="http://schemas.openxmlformats.org/officeDocument/2006/relationships/slide" Target="slides/slide142.xml"/><Relationship Id="rId9" Type="http://schemas.openxmlformats.org/officeDocument/2006/relationships/slide" Target="slides/slide3.xml"/><Relationship Id="rId143" Type="http://schemas.openxmlformats.org/officeDocument/2006/relationships/slide" Target="slides/slide137.xml"/><Relationship Id="rId142" Type="http://schemas.openxmlformats.org/officeDocument/2006/relationships/slide" Target="slides/slide136.xml"/><Relationship Id="rId141" Type="http://schemas.openxmlformats.org/officeDocument/2006/relationships/slide" Target="slides/slide135.xml"/><Relationship Id="rId140" Type="http://schemas.openxmlformats.org/officeDocument/2006/relationships/slide" Target="slides/slide134.xml"/><Relationship Id="rId5" Type="http://schemas.openxmlformats.org/officeDocument/2006/relationships/slideMaster" Target="slideMasters/slideMaster1.xml"/><Relationship Id="rId147" Type="http://schemas.openxmlformats.org/officeDocument/2006/relationships/slide" Target="slides/slide141.xml"/><Relationship Id="rId6" Type="http://schemas.openxmlformats.org/officeDocument/2006/relationships/notesMaster" Target="notesMasters/notesMaster1.xml"/><Relationship Id="rId146" Type="http://schemas.openxmlformats.org/officeDocument/2006/relationships/slide" Target="slides/slide140.xml"/><Relationship Id="rId7" Type="http://schemas.openxmlformats.org/officeDocument/2006/relationships/slide" Target="slides/slide1.xml"/><Relationship Id="rId145" Type="http://schemas.openxmlformats.org/officeDocument/2006/relationships/slide" Target="slides/slide139.xml"/><Relationship Id="rId8" Type="http://schemas.openxmlformats.org/officeDocument/2006/relationships/slide" Target="slides/slide2.xml"/><Relationship Id="rId144" Type="http://schemas.openxmlformats.org/officeDocument/2006/relationships/slide" Target="slides/slide138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75" Type="http://schemas.openxmlformats.org/officeDocument/2006/relationships/slide" Target="slides/slide69.xml"/><Relationship Id="rId74" Type="http://schemas.openxmlformats.org/officeDocument/2006/relationships/slide" Target="slides/slide68.xml"/><Relationship Id="rId77" Type="http://schemas.openxmlformats.org/officeDocument/2006/relationships/slide" Target="slides/slide71.xml"/><Relationship Id="rId76" Type="http://schemas.openxmlformats.org/officeDocument/2006/relationships/slide" Target="slides/slide70.xml"/><Relationship Id="rId79" Type="http://schemas.openxmlformats.org/officeDocument/2006/relationships/slide" Target="slides/slide73.xml"/><Relationship Id="rId78" Type="http://schemas.openxmlformats.org/officeDocument/2006/relationships/slide" Target="slides/slide72.xml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139" Type="http://schemas.openxmlformats.org/officeDocument/2006/relationships/slide" Target="slides/slide133.xml"/><Relationship Id="rId138" Type="http://schemas.openxmlformats.org/officeDocument/2006/relationships/slide" Target="slides/slide132.xml"/><Relationship Id="rId137" Type="http://schemas.openxmlformats.org/officeDocument/2006/relationships/slide" Target="slides/slide131.xml"/><Relationship Id="rId132" Type="http://schemas.openxmlformats.org/officeDocument/2006/relationships/slide" Target="slides/slide126.xml"/><Relationship Id="rId131" Type="http://schemas.openxmlformats.org/officeDocument/2006/relationships/slide" Target="slides/slide125.xml"/><Relationship Id="rId130" Type="http://schemas.openxmlformats.org/officeDocument/2006/relationships/slide" Target="slides/slide124.xml"/><Relationship Id="rId136" Type="http://schemas.openxmlformats.org/officeDocument/2006/relationships/slide" Target="slides/slide130.xml"/><Relationship Id="rId135" Type="http://schemas.openxmlformats.org/officeDocument/2006/relationships/slide" Target="slides/slide129.xml"/><Relationship Id="rId134" Type="http://schemas.openxmlformats.org/officeDocument/2006/relationships/slide" Target="slides/slide128.xml"/><Relationship Id="rId133" Type="http://schemas.openxmlformats.org/officeDocument/2006/relationships/slide" Target="slides/slide127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66" Type="http://schemas.openxmlformats.org/officeDocument/2006/relationships/slide" Target="slides/slide60.xml"/><Relationship Id="rId172" Type="http://schemas.openxmlformats.org/officeDocument/2006/relationships/slide" Target="slides/slide166.xml"/><Relationship Id="rId65" Type="http://schemas.openxmlformats.org/officeDocument/2006/relationships/slide" Target="slides/slide59.xml"/><Relationship Id="rId171" Type="http://schemas.openxmlformats.org/officeDocument/2006/relationships/slide" Target="slides/slide165.xml"/><Relationship Id="rId68" Type="http://schemas.openxmlformats.org/officeDocument/2006/relationships/slide" Target="slides/slide62.xml"/><Relationship Id="rId170" Type="http://schemas.openxmlformats.org/officeDocument/2006/relationships/slide" Target="slides/slide164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165" Type="http://schemas.openxmlformats.org/officeDocument/2006/relationships/slide" Target="slides/slide159.xml"/><Relationship Id="rId69" Type="http://schemas.openxmlformats.org/officeDocument/2006/relationships/slide" Target="slides/slide63.xml"/><Relationship Id="rId164" Type="http://schemas.openxmlformats.org/officeDocument/2006/relationships/slide" Target="slides/slide158.xml"/><Relationship Id="rId163" Type="http://schemas.openxmlformats.org/officeDocument/2006/relationships/slide" Target="slides/slide157.xml"/><Relationship Id="rId162" Type="http://schemas.openxmlformats.org/officeDocument/2006/relationships/slide" Target="slides/slide156.xml"/><Relationship Id="rId169" Type="http://schemas.openxmlformats.org/officeDocument/2006/relationships/slide" Target="slides/slide163.xml"/><Relationship Id="rId168" Type="http://schemas.openxmlformats.org/officeDocument/2006/relationships/slide" Target="slides/slide162.xml"/><Relationship Id="rId167" Type="http://schemas.openxmlformats.org/officeDocument/2006/relationships/slide" Target="slides/slide161.xml"/><Relationship Id="rId166" Type="http://schemas.openxmlformats.org/officeDocument/2006/relationships/slide" Target="slides/slide160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55" Type="http://schemas.openxmlformats.org/officeDocument/2006/relationships/slide" Target="slides/slide49.xml"/><Relationship Id="rId161" Type="http://schemas.openxmlformats.org/officeDocument/2006/relationships/slide" Target="slides/slide155.xml"/><Relationship Id="rId54" Type="http://schemas.openxmlformats.org/officeDocument/2006/relationships/slide" Target="slides/slide48.xml"/><Relationship Id="rId160" Type="http://schemas.openxmlformats.org/officeDocument/2006/relationships/slide" Target="slides/slide154.xml"/><Relationship Id="rId57" Type="http://schemas.openxmlformats.org/officeDocument/2006/relationships/slide" Target="slides/slide51.xml"/><Relationship Id="rId56" Type="http://schemas.openxmlformats.org/officeDocument/2006/relationships/slide" Target="slides/slide50.xml"/><Relationship Id="rId159" Type="http://schemas.openxmlformats.org/officeDocument/2006/relationships/slide" Target="slides/slide153.xml"/><Relationship Id="rId59" Type="http://schemas.openxmlformats.org/officeDocument/2006/relationships/slide" Target="slides/slide53.xml"/><Relationship Id="rId154" Type="http://schemas.openxmlformats.org/officeDocument/2006/relationships/slide" Target="slides/slide148.xml"/><Relationship Id="rId58" Type="http://schemas.openxmlformats.org/officeDocument/2006/relationships/slide" Target="slides/slide52.xml"/><Relationship Id="rId153" Type="http://schemas.openxmlformats.org/officeDocument/2006/relationships/slide" Target="slides/slide147.xml"/><Relationship Id="rId152" Type="http://schemas.openxmlformats.org/officeDocument/2006/relationships/slide" Target="slides/slide146.xml"/><Relationship Id="rId151" Type="http://schemas.openxmlformats.org/officeDocument/2006/relationships/slide" Target="slides/slide145.xml"/><Relationship Id="rId158" Type="http://schemas.openxmlformats.org/officeDocument/2006/relationships/slide" Target="slides/slide152.xml"/><Relationship Id="rId157" Type="http://schemas.openxmlformats.org/officeDocument/2006/relationships/slide" Target="slides/slide151.xml"/><Relationship Id="rId156" Type="http://schemas.openxmlformats.org/officeDocument/2006/relationships/slide" Target="slides/slide150.xml"/><Relationship Id="rId155" Type="http://schemas.openxmlformats.org/officeDocument/2006/relationships/slide" Target="slides/slide149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2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2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softuni.org/" TargetMode="External"/><Relationship Id="rId3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softuni.org/" TargetMode="External"/><Relationship Id="rId3" Type="http://schemas.openxmlformats.org/officeDocument/2006/relationships/hyperlink" Target="http://creativecommons.org/licenses/by-nc-sa/4.0/" TargetMode="External"/></Relationships>
</file>

<file path=ppt/notesSlides/_rels/notesSlide1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softuni.org/" TargetMode="External"/><Relationship Id="rId3" Type="http://schemas.openxmlformats.org/officeDocument/2006/relationships/hyperlink" Target="http://creativecommons.org/licenses/by-nc-sa/4.0/" TargetMode="External"/></Relationships>
</file>

<file path=ppt/notesSlides/_rels/notesSlide1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softuni.org/" TargetMode="External"/><Relationship Id="rId3" Type="http://schemas.openxmlformats.org/officeDocument/2006/relationships/hyperlink" Target="http://creativecommons.org/licenses/by-nc-sa/4.0/" TargetMode="External"/></Relationships>
</file>

<file path=ppt/notesSlides/_rels/notesSlide1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softuni.org/" TargetMode="External"/><Relationship Id="rId3" Type="http://schemas.openxmlformats.org/officeDocument/2006/relationships/hyperlink" Target="http://creativecommons.org/licenses/by-nc-sa/4.0/" TargetMode="Externa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softuni.org/" TargetMode="External"/><Relationship Id="rId3" Type="http://schemas.openxmlformats.org/officeDocument/2006/relationships/hyperlink" Target="http://creativecommons.org/licenses/by-nc-sa/4.0/" TargetMode="Externa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softuni.org/" TargetMode="External"/><Relationship Id="rId3" Type="http://schemas.openxmlformats.org/officeDocument/2006/relationships/hyperlink" Target="http://creativecommons.org/licenses/by-nc-sa/4.0/" TargetMode="Externa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softuni.org/" TargetMode="External"/><Relationship Id="rId3" Type="http://schemas.openxmlformats.org/officeDocument/2006/relationships/hyperlink" Target="http://creativecommons.org/licenses/by-nc-sa/4.0/" TargetMode="Externa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" name="Google Shape;53;p1:notes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:notes"/>
          <p:cNvSpPr txBox="1"/>
          <p:nvPr>
            <p:ph idx="11" type="ftr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2"/>
              </a:rPr>
              <a:t>http://softuni.org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  <p:sp>
        <p:nvSpPr>
          <p:cNvPr id="55" name="Google Shape;55;p1:notes"/>
          <p:cNvSpPr txBox="1"/>
          <p:nvPr>
            <p:ph idx="12" type="sldNum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0:notes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3" name="Shape 1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4" name="Google Shape;1784;p100:notes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5" name="Google Shape;1785;p10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1" name="Shape 1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" name="Google Shape;1792;p101:notes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3" name="Google Shape;1793;p10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3" name="Shape 1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4" name="Google Shape;1804;p102:notes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5" name="Google Shape;1805;p10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0" name="Shape 1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1" name="Google Shape;1811;p103:notes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2" name="Google Shape;1812;p10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2" name="Shape 1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3" name="Google Shape;1823;p104:notes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4" name="Google Shape;1824;p10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8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Google Shape;1839;p105:notes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0" name="Google Shape;1840;p10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4" name="Shape 1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5" name="Google Shape;1855;p106:notes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6" name="Google Shape;1856;p10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4" name="Shape 1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5" name="Google Shape;1875;p107:notes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6" name="Google Shape;1876;p10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5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6" name="Google Shape;1896;p108:notes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7" name="Google Shape;1897;p10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3" name="Shape 1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" name="Google Shape;1904;p109:notes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5" name="Google Shape;1905;p10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1:notes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3" name="Shape 1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" name="Google Shape;1914;p110:notes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5" name="Google Shape;1915;p1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3" name="Shape 1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4" name="Google Shape;1924;p111:notes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5" name="Google Shape;1925;p1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112:notes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5" name="Google Shape;1935;p1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3" name="Shape 1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4" name="Google Shape;1944;p113:notes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5" name="Google Shape;1945;p1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3" name="Shape 1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4" name="Google Shape;1954;p114:notes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5" name="Google Shape;1955;p1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3" name="Shape 1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4" name="Google Shape;1964;p115:notes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5" name="Google Shape;1965;p1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4" name="Shape 1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5" name="Google Shape;1975;p116:notes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6" name="Google Shape;1976;p1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5" name="Shape 1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" name="Google Shape;1986;p117:notes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7" name="Google Shape;1987;p1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6" name="Shape 1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7" name="Google Shape;1997;p118:notes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8" name="Google Shape;1998;p1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7" name="Shape 2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8" name="Google Shape;2008;p119:notes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9" name="Google Shape;2009;p1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2:notes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8" name="Shape 2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9" name="Google Shape;2019;p120:notes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0" name="Google Shape;2020;p1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9" name="Shape 2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0" name="Google Shape;2030;p121:notes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1" name="Google Shape;2031;p1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0" name="Shape 2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1" name="Google Shape;2041;p122:notes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2" name="Google Shape;2042;p1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2" name="Shape 2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3" name="Google Shape;2053;p123:notes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4" name="Google Shape;2054;p1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4" name="Shape 2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5" name="Google Shape;2065;p124:notes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6" name="Google Shape;2066;p1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6" name="Shape 2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7" name="Google Shape;2077;p125:notes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8" name="Google Shape;2078;p1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8" name="Shape 2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9" name="Google Shape;2089;p126:notes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0" name="Google Shape;2090;p1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0" name="Shape 2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1" name="Google Shape;2101;p127:notes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2" name="Google Shape;2102;p12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2" name="Shape 2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3" name="Google Shape;2113;p128:notes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4" name="Google Shape;2114;p1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4" name="Shape 2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5" name="Google Shape;2125;p129:notes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6" name="Google Shape;2126;p1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3:notes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3" name="Shape 2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4" name="Google Shape;2134;p130:notes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5" name="Google Shape;2135;p13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2" name="Shape 2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3" name="Google Shape;2143;p131:notes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4" name="Google Shape;2144;p13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1" name="Shape 2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2" name="Google Shape;2152;p132:notes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3" name="Google Shape;2153;p1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0" name="Shape 2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1" name="Google Shape;2161;p133:notes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2" name="Google Shape;2162;p13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6" name="Shape 2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7" name="Google Shape;2167;p134:notes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8" name="Google Shape;2168;p13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2" name="Shape 2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3" name="Google Shape;2173;p135:notes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4" name="Google Shape;2174;p13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8" name="Shape 2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9" name="Google Shape;2179;p136:notes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0" name="Google Shape;2180;p13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4" name="Shape 2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5" name="Google Shape;2185;p137:notes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6" name="Google Shape;2186;p13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0" name="Shape 2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" name="Google Shape;2191;p138:notes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2" name="Google Shape;2192;p13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6" name="Shape 2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7" name="Google Shape;2197;p139:notes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8" name="Google Shape;2198;p13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14:notes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2" name="Shape 2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3" name="Google Shape;2203;p140:notes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4" name="Google Shape;2204;p14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8" name="Shape 2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9" name="Google Shape;2209;p141:notes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0" name="Google Shape;2210;p14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5" name="Google Shape;2215;p142:notes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6" name="Google Shape;2216;p14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2" name="Shape 2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3" name="Google Shape;2223;p143:notes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4" name="Google Shape;2224;p14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9" name="Shape 2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0" name="Google Shape;2230;p144:notes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1" name="Google Shape;2231;p14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145:notes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5" name="Google Shape;2245;p14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4" name="Shape 2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5" name="Google Shape;2305;p146:notes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6" name="Google Shape;2306;p14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6" name="Shape 2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7" name="Google Shape;2317;p147:notes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8" name="Google Shape;2318;p14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9" name="Shape 2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0" name="Google Shape;2330;p148:notes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1" name="Google Shape;2331;p14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149:notes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9" name="Google Shape;2369;p14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15:notes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0" name="Shape 2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1" name="Google Shape;2421;p150:notes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2" name="Google Shape;2422;p15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1" name="Shape 2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2" name="Google Shape;2482;p151:notes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3" name="Google Shape;2483;p15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3" name="Shape 2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4" name="Google Shape;2544;p152:notes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5" name="Google Shape;2545;p15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7" name="Shape 2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8" name="Google Shape;2608;p153:notes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9" name="Google Shape;2609;p15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2" name="Shape 2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3" name="Google Shape;2673;p154:notes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4" name="Google Shape;2674;p15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9" name="Shape 2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0" name="Google Shape;2740;p155:notes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1" name="Google Shape;2741;p15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4" name="Shape 2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5" name="Google Shape;2815;p156:notes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6" name="Google Shape;2816;p15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1" name="Shape 2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2" name="Google Shape;2892;p157:notes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3" name="Google Shape;2893;p15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9" name="Shape 2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" name="Google Shape;2970;p158:notes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1" name="Google Shape;2971;p15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9" name="Shape 3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0" name="Google Shape;3050;p159:notes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1" name="Google Shape;3051;p15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16:notes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160:notes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4" name="Google Shape;3084;p16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9" name="Shape 3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0" name="Google Shape;3090;p161:notes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1" name="Google Shape;3091;p16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6" name="Shape 3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7" name="Google Shape;3097;p162:notes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8" name="Google Shape;3098;p16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3" name="Shape 3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4" name="Google Shape;3104;p16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05" name="Google Shape;3105;p163:notes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6" name="Google Shape;3106;p163:notes"/>
          <p:cNvSpPr txBox="1"/>
          <p:nvPr>
            <p:ph idx="11" type="ftr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2"/>
              </a:rPr>
              <a:t>http://softuni.org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  <p:sp>
        <p:nvSpPr>
          <p:cNvPr id="3107" name="Google Shape;3107;p163:notes"/>
          <p:cNvSpPr txBox="1"/>
          <p:nvPr>
            <p:ph idx="12" type="sldNum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3" name="Shape 3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4" name="Google Shape;3114;p16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15" name="Google Shape;3115;p164:notes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6" name="Google Shape;3116;p164:notes"/>
          <p:cNvSpPr txBox="1"/>
          <p:nvPr>
            <p:ph idx="11" type="ftr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</a:rPr>
              <a:t>© Software University Foundation – </a:t>
            </a:r>
            <a:r>
              <a:rPr lang="en-US" sz="1000" u="sng">
                <a:solidFill>
                  <a:srgbClr val="000000"/>
                </a:solidFill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http://softuni.org</a:t>
            </a:r>
            <a:endParaRPr sz="10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</a:rPr>
              <a:t>This work is licensed under the </a:t>
            </a:r>
            <a:r>
              <a:rPr lang="en-US" sz="1000" u="sng">
                <a:solidFill>
                  <a:srgbClr val="000000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Creative Commons Attribution-NonCommercial-ShareAlike</a:t>
            </a:r>
            <a:r>
              <a:rPr lang="en-US" sz="1000">
                <a:solidFill>
                  <a:srgbClr val="000000"/>
                </a:solidFill>
              </a:rPr>
              <a:t> license.</a:t>
            </a:r>
            <a:endParaRPr sz="1000">
              <a:solidFill>
                <a:srgbClr val="000000"/>
              </a:solidFill>
            </a:endParaRPr>
          </a:p>
        </p:txBody>
      </p:sp>
      <p:sp>
        <p:nvSpPr>
          <p:cNvPr id="3117" name="Google Shape;3117;p164:notes"/>
          <p:cNvSpPr txBox="1"/>
          <p:nvPr>
            <p:ph idx="12" type="sldNum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16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31" name="Google Shape;3131;p165:notes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2" name="Google Shape;3132;p165:notes"/>
          <p:cNvSpPr txBox="1"/>
          <p:nvPr>
            <p:ph idx="11" type="ftr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2"/>
              </a:rPr>
              <a:t>http://softuni.org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  <p:sp>
        <p:nvSpPr>
          <p:cNvPr id="3133" name="Google Shape;3133;p165:notes"/>
          <p:cNvSpPr txBox="1"/>
          <p:nvPr>
            <p:ph idx="12" type="sldNum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16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42" name="Google Shape;3142;p166:notes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3" name="Google Shape;3143;p166:notes"/>
          <p:cNvSpPr txBox="1"/>
          <p:nvPr>
            <p:ph idx="11" type="ftr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</a:rPr>
              <a:t>© Software University Foundation – </a:t>
            </a:r>
            <a:r>
              <a:rPr lang="en-US" sz="1000" u="sng">
                <a:solidFill>
                  <a:srgbClr val="000000"/>
                </a:solidFill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http://softuni.org</a:t>
            </a:r>
            <a:endParaRPr sz="10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</a:rPr>
              <a:t>This work is licensed under the </a:t>
            </a:r>
            <a:r>
              <a:rPr lang="en-US" sz="1000" u="sng">
                <a:solidFill>
                  <a:srgbClr val="000000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Creative Commons Attribution-NonCommercial-ShareAlike</a:t>
            </a:r>
            <a:r>
              <a:rPr lang="en-US" sz="1000">
                <a:solidFill>
                  <a:srgbClr val="000000"/>
                </a:solidFill>
              </a:rPr>
              <a:t> license.</a:t>
            </a:r>
            <a:endParaRPr sz="1000">
              <a:solidFill>
                <a:srgbClr val="000000"/>
              </a:solidFill>
            </a:endParaRPr>
          </a:p>
        </p:txBody>
      </p:sp>
      <p:sp>
        <p:nvSpPr>
          <p:cNvPr id="3144" name="Google Shape;3144;p166:notes"/>
          <p:cNvSpPr txBox="1"/>
          <p:nvPr>
            <p:ph idx="12" type="sldNum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17:notes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p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18:notes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Google Shape;414;p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19:notes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1" name="Google Shape;461;p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9" name="Google Shape;69;p2:notes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2:notes"/>
          <p:cNvSpPr txBox="1"/>
          <p:nvPr>
            <p:ph idx="11" type="ftr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2"/>
              </a:rPr>
              <a:t>http://softuni.org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  <p:sp>
        <p:nvSpPr>
          <p:cNvPr id="71" name="Google Shape;71;p2:notes"/>
          <p:cNvSpPr txBox="1"/>
          <p:nvPr>
            <p:ph idx="12" type="sldNum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20:notes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" name="Google Shape;511;p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21:notes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8" name="Google Shape;518;p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22:notes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0" name="Google Shape;530;p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23:notes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p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24:notes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p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25:notes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7" name="Google Shape;567;p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26:notes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0" name="Google Shape;590;p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27:notes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6" name="Google Shape;616;p2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28:notes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5" name="Google Shape;645;p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29:notes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5" name="Google Shape;675;p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3:notes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p30:notes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8" name="Google Shape;708;p3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31:notes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2" name="Google Shape;742;p3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p32:notes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9" name="Google Shape;779;p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33:notes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6" name="Google Shape;786;p3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p34:notes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3" name="Google Shape;793;p3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0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p35:notes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2" name="Google Shape;802;p3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3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p36:notes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5" name="Google Shape;815;p3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37:notes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9" name="Google Shape;829;p3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2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p38:notes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4" name="Google Shape;844;p3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9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p39:notes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1" name="Google Shape;851;p3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4:notes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2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p4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4" name="Google Shape;864;p40:notes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5" name="Google Shape;865;p40:notes"/>
          <p:cNvSpPr txBox="1"/>
          <p:nvPr>
            <p:ph idx="11" type="ftr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2"/>
              </a:rPr>
              <a:t>http://softuni.org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Creative Commons Attribution-NonCommercial-ShareAlike</a:t>
            </a:r>
            <a:r>
              <a:rPr lang="en-US" sz="1000"/>
              <a:t> license.</a:t>
            </a:r>
            <a:endParaRPr/>
          </a:p>
        </p:txBody>
      </p:sp>
      <p:sp>
        <p:nvSpPr>
          <p:cNvPr id="866" name="Google Shape;866;p40:notes"/>
          <p:cNvSpPr txBox="1"/>
          <p:nvPr>
            <p:ph idx="12" type="sldNum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p41:notes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3" name="Google Shape;873;p4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3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p42:notes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5" name="Google Shape;885;p4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p43:notes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3" name="Google Shape;893;p4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7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p44:notes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9" name="Google Shape;909;p4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9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p45:notes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1" name="Google Shape;931;p4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6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p46:notes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8" name="Google Shape;958;p4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4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Google Shape;985;p47:notes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6" name="Google Shape;986;p4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3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p48:notes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5" name="Google Shape;1015;p4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4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p49:notes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6" name="Google Shape;1046;p4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5:notes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50:notes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9" name="Google Shape;1079;p5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2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Google Shape;1113;p51:notes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4" name="Google Shape;1114;p5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4" name="Shape 1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5" name="Google Shape;1155;p52:notes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6" name="Google Shape;1156;p5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8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" name="Google Shape;1199;p53:notes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0" name="Google Shape;1200;p5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4" name="Shape 1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5" name="Google Shape;1245;p54:notes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6" name="Google Shape;1246;p5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1" name="Shape 1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2" name="Google Shape;1292;p55:notes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3" name="Google Shape;1293;p5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6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Google Shape;1307;p56:notes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8" name="Google Shape;1308;p5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3" name="Shape 1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4" name="Google Shape;1314;p57:notes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5" name="Google Shape;1315;p5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4" name="Shape 1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5" name="Google Shape;1325;p58:notes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6" name="Google Shape;1326;p5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5" name="Shape 1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6" name="Google Shape;1336;p59:notes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7" name="Google Shape;1337;p5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7" name="Google Shape;107;p6:notes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6:notes"/>
          <p:cNvSpPr txBox="1"/>
          <p:nvPr>
            <p:ph idx="11" type="ftr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2"/>
              </a:rPr>
              <a:t>http://softuni.org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Creative Commons Attribution-NonCommercial-ShareAlike</a:t>
            </a:r>
            <a:r>
              <a:rPr lang="en-US" sz="1000"/>
              <a:t> license.</a:t>
            </a:r>
            <a:endParaRPr/>
          </a:p>
        </p:txBody>
      </p:sp>
      <p:sp>
        <p:nvSpPr>
          <p:cNvPr id="109" name="Google Shape;109;p6:notes"/>
          <p:cNvSpPr txBox="1"/>
          <p:nvPr>
            <p:ph idx="12" type="sldNum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60:notes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8" name="Google Shape;1348;p6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7" name="Shape 1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8" name="Google Shape;1358;p61:notes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9" name="Google Shape;1359;p6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8" name="Shape 1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9" name="Google Shape;1369;p62:notes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0" name="Google Shape;1370;p6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9" name="Shape 1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0" name="Google Shape;1380;p63:notes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1" name="Google Shape;1381;p6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0" name="Shape 1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" name="Google Shape;1391;p64:notes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2" name="Google Shape;1392;p6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1" name="Shape 1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" name="Google Shape;1402;p65:notes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3" name="Google Shape;1403;p6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2" name="Shape 1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" name="Google Shape;1413;p66:notes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4" name="Google Shape;1414;p6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3" name="Shape 1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4" name="Google Shape;1424;p67:notes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5" name="Google Shape;1425;p6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4" name="Shape 1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5" name="Google Shape;1435;p68:notes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6" name="Google Shape;1436;p6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5" name="Shape 1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6" name="Google Shape;1446;p69:notes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7" name="Google Shape;1447;p6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7:notes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4" name="Shape 1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5" name="Google Shape;1455;p70:notes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6" name="Google Shape;1456;p7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3" name="Shape 1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" name="Google Shape;1474;p71:notes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5" name="Google Shape;1475;p7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6" name="Shape 1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7" name="Google Shape;1487;p72:notes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8" name="Google Shape;1488;p7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73:notes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1" name="Google Shape;1501;p7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2" name="Shape 1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3" name="Google Shape;1513;p74:notes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4" name="Google Shape;1514;p7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5" name="Shape 1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6" name="Google Shape;1526;p75:notes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7" name="Google Shape;1527;p7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8" name="Shape 1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9" name="Google Shape;1539;p76:notes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0" name="Google Shape;1540;p7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1" name="Shape 1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2" name="Google Shape;1552;p77:notes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3" name="Google Shape;1553;p7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4" name="Shape 1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5" name="Google Shape;1565;p78:notes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6" name="Google Shape;1566;p7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7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p79:notes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9" name="Google Shape;1579;p7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8:notes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0" name="Shape 1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1" name="Google Shape;1591;p80:notes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2" name="Google Shape;1592;p8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3" name="Shape 1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4" name="Google Shape;1604;p81:notes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5" name="Google Shape;1605;p8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6" name="Shape 1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" name="Google Shape;1617;p82:notes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8" name="Google Shape;1618;p8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9" name="Shape 1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0" name="Google Shape;1630;p83:notes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1" name="Google Shape;1631;p8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1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" name="Google Shape;1642;p84:notes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3" name="Google Shape;1643;p8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9" name="Shape 1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0" name="Google Shape;1650;p85:notes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1" name="Google Shape;1651;p8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8" name="Shape 1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9" name="Google Shape;1659;p86:notes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0" name="Google Shape;1660;p8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7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8" name="Google Shape;1668;p87:notes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9" name="Google Shape;1669;p8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6" name="Shape 1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7" name="Google Shape;1677;p88:notes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8" name="Google Shape;1678;p8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5" name="Shape 1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6" name="Google Shape;1686;p89:notes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7" name="Google Shape;1687;p8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9:notes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4" name="Shape 1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5" name="Google Shape;1695;p90:notes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6" name="Google Shape;1696;p9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91:notes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5" name="Google Shape;1705;p9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2" name="Shape 1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3" name="Google Shape;1713;p92:notes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4" name="Google Shape;1714;p9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1" name="Shape 1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2" name="Google Shape;1722;p93:notes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3" name="Google Shape;1723;p9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0" name="Shape 1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1" name="Google Shape;1731;p94:notes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2" name="Google Shape;1732;p9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9" name="Shape 1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" name="Google Shape;1740;p95:notes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1" name="Google Shape;1741;p9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8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9" name="Google Shape;1749;p96:notes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0" name="Google Shape;1750;p9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2" name="Google Shape;1762;p97:notes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3" name="Google Shape;1763;p9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8" name="Shape 1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9" name="Google Shape;1769;p98:notes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0" name="Google Shape;1770;p9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5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6" name="Google Shape;1776;p99:notes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7" name="Google Shape;1777;p9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Relationship Id="rId3" Type="http://schemas.openxmlformats.org/officeDocument/2006/relationships/image" Target="../media/image5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jpg"/><Relationship Id="rId3" Type="http://schemas.openxmlformats.org/officeDocument/2006/relationships/image" Target="../media/image5.png"/></Relationships>
</file>

<file path=ppt/slideLayouts/_rels/slideLayout4.xml.rels><?xml version="1.0" encoding="UTF-8" standalone="yes"?><Relationships xmlns="http://schemas.openxmlformats.org/package/2006/relationships"><Relationship Id="rId11" Type="http://schemas.openxmlformats.org/officeDocument/2006/relationships/hyperlink" Target="http://www.youtube.com/SoftwareUniversity" TargetMode="External"/><Relationship Id="rId10" Type="http://schemas.openxmlformats.org/officeDocument/2006/relationships/hyperlink" Target="https://twitter.com/softunibg" TargetMode="External"/><Relationship Id="rId13" Type="http://schemas.openxmlformats.org/officeDocument/2006/relationships/image" Target="../media/image12.png"/><Relationship Id="rId12" Type="http://schemas.openxmlformats.org/officeDocument/2006/relationships/hyperlink" Target="http://www.introprogramming.info/" TargetMode="External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7.png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Relationship Id="rId5" Type="http://schemas.openxmlformats.org/officeDocument/2006/relationships/hyperlink" Target="http://softuni.org/" TargetMode="External"/><Relationship Id="rId6" Type="http://schemas.openxmlformats.org/officeDocument/2006/relationships/hyperlink" Target="http://www.nakov.com/" TargetMode="External"/><Relationship Id="rId7" Type="http://schemas.openxmlformats.org/officeDocument/2006/relationships/hyperlink" Target="http://forum.softuni.bg/" TargetMode="External"/><Relationship Id="rId8" Type="http://schemas.openxmlformats.org/officeDocument/2006/relationships/hyperlink" Target="http://judge.softuni.bg/" TargetMode="Externa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esentation Title Slide">
  <p:cSld name="Presentati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68"/>
          <p:cNvSpPr txBox="1"/>
          <p:nvPr>
            <p:ph type="ctrTitle"/>
          </p:nvPr>
        </p:nvSpPr>
        <p:spPr>
          <a:xfrm>
            <a:off x="4366413" y="314301"/>
            <a:ext cx="7382341" cy="200025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6D18E"/>
              </a:buClr>
              <a:buSzPts val="5400"/>
              <a:buFont typeface="Calibri"/>
              <a:buNone/>
              <a:defRPr sz="5400">
                <a:solidFill>
                  <a:srgbClr val="F6D18E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68"/>
          <p:cNvSpPr txBox="1"/>
          <p:nvPr>
            <p:ph idx="1" type="subTitle"/>
          </p:nvPr>
        </p:nvSpPr>
        <p:spPr>
          <a:xfrm>
            <a:off x="4366413" y="2346299"/>
            <a:ext cx="7382341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 cap="none">
                <a:solidFill>
                  <a:schemeClr val="accent1"/>
                </a:solidFill>
              </a:defRPr>
            </a:lvl1pPr>
            <a:lvl2pPr lvl="1" algn="ctr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256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224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208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168"/>
          <p:cNvSpPr txBox="1"/>
          <p:nvPr>
            <p:ph idx="2" type="body"/>
          </p:nvPr>
        </p:nvSpPr>
        <p:spPr>
          <a:xfrm>
            <a:off x="760412" y="4164083"/>
            <a:ext cx="3187613" cy="525135"/>
          </a:xfrm>
          <a:prstGeom prst="rect">
            <a:avLst/>
          </a:prstGeom>
          <a:noFill/>
          <a:ln>
            <a:noFill/>
          </a:ln>
        </p:spPr>
        <p:txBody>
          <a:bodyPr anchorCtr="0" anchor="b" bIns="36000" lIns="36000" spcFirstLastPara="1" rIns="36000" wrap="square" tIns="36000">
            <a:spAutoFit/>
          </a:bodyPr>
          <a:lstStyle>
            <a:lvl1pPr indent="-228600" lvl="0" marL="45720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2800">
                <a:solidFill>
                  <a:srgbClr val="EE792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20040" lvl="1" marL="9144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▪"/>
              <a:defRPr/>
            </a:lvl2pPr>
            <a:lvl3pPr indent="-320039" lvl="2" marL="13716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▪"/>
              <a:defRPr/>
            </a:lvl3pPr>
            <a:lvl4pPr indent="-320039" lvl="3" marL="18288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▪"/>
              <a:defRPr/>
            </a:lvl4pPr>
            <a:lvl5pPr indent="-320039" lvl="4" marL="22860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▪"/>
              <a:defRPr/>
            </a:lvl5pPr>
            <a:lvl6pPr indent="-320039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40"/>
              <a:buChar char="•"/>
              <a:defRPr/>
            </a:lvl6pPr>
            <a:lvl7pPr indent="-320039" lvl="6" marL="3200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40"/>
              <a:buChar char="•"/>
              <a:defRPr/>
            </a:lvl7pPr>
            <a:lvl8pPr indent="-320040" lvl="7" marL="3657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40"/>
              <a:buChar char="•"/>
              <a:defRPr/>
            </a:lvl8pPr>
            <a:lvl9pPr indent="-320040" lvl="8" marL="4114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40"/>
              <a:buChar char="•"/>
              <a:defRPr/>
            </a:lvl9pPr>
          </a:lstStyle>
          <a:p/>
        </p:txBody>
      </p:sp>
      <p:sp>
        <p:nvSpPr>
          <p:cNvPr id="19" name="Google Shape;19;p168"/>
          <p:cNvSpPr/>
          <p:nvPr>
            <p:ph idx="3" type="pic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spcFirstLastPara="1" rIns="108000" wrap="square" tIns="36000">
            <a:normAutofit/>
          </a:bodyPr>
          <a:lstStyle>
            <a:lvl1pPr lvl="0" marR="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F2B254"/>
              </a:buClr>
              <a:buSzPts val="3400"/>
              <a:buFont typeface="Noto Sans Symbols"/>
              <a:buNone/>
              <a:defRPr b="0" i="0" sz="3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560"/>
              <a:buFont typeface="Noto Sans Symbols"/>
              <a:buChar char="▪"/>
              <a:defRPr b="0" i="0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EF9A1D"/>
              </a:buClr>
              <a:buSzPts val="2400"/>
              <a:buFont typeface="Noto Sans Symbols"/>
              <a:buChar char="▪"/>
              <a:defRPr b="0" i="0" sz="3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ED9411"/>
              </a:buClr>
              <a:buSzPts val="2240"/>
              <a:buFont typeface="Noto Sans Symbols"/>
              <a:buChar char="▪"/>
              <a:defRPr b="0" i="0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E28D10"/>
              </a:buClr>
              <a:buSzPts val="2080"/>
              <a:buFont typeface="Noto Sans Symbols"/>
              <a:buChar char="▪"/>
              <a:defRPr b="0" i="0" sz="2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" name="Google Shape;20;p168"/>
          <p:cNvSpPr txBox="1"/>
          <p:nvPr>
            <p:ph idx="4" type="body"/>
          </p:nvPr>
        </p:nvSpPr>
        <p:spPr>
          <a:xfrm>
            <a:off x="760413" y="4633982"/>
            <a:ext cx="3187614" cy="444343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spAutoFit/>
          </a:bodyPr>
          <a:lstStyle>
            <a:lvl1pPr indent="-228600" lvl="0" marL="45720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b="1" sz="2300">
                <a:solidFill>
                  <a:srgbClr val="F4B36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20040" lvl="1" marL="9144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▪"/>
              <a:defRPr/>
            </a:lvl2pPr>
            <a:lvl3pPr indent="-320039" lvl="2" marL="13716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▪"/>
              <a:defRPr/>
            </a:lvl3pPr>
            <a:lvl4pPr indent="-320039" lvl="3" marL="18288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▪"/>
              <a:defRPr/>
            </a:lvl4pPr>
            <a:lvl5pPr indent="-320039" lvl="4" marL="22860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▪"/>
              <a:defRPr/>
            </a:lvl5pPr>
            <a:lvl6pPr indent="-320039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40"/>
              <a:buChar char="•"/>
              <a:defRPr/>
            </a:lvl6pPr>
            <a:lvl7pPr indent="-320039" lvl="6" marL="3200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40"/>
              <a:buChar char="•"/>
              <a:defRPr/>
            </a:lvl7pPr>
            <a:lvl8pPr indent="-320040" lvl="7" marL="3657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40"/>
              <a:buChar char="•"/>
              <a:defRPr/>
            </a:lvl8pPr>
            <a:lvl9pPr indent="-320040" lvl="8" marL="4114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40"/>
              <a:buChar char="•"/>
              <a:defRPr/>
            </a:lvl9pPr>
          </a:lstStyle>
          <a:p/>
        </p:txBody>
      </p:sp>
      <p:sp>
        <p:nvSpPr>
          <p:cNvPr id="21" name="Google Shape;21;p168"/>
          <p:cNvSpPr txBox="1"/>
          <p:nvPr>
            <p:ph idx="5" type="body"/>
          </p:nvPr>
        </p:nvSpPr>
        <p:spPr>
          <a:xfrm>
            <a:off x="760412" y="5011671"/>
            <a:ext cx="3187613" cy="395869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spAutoFit/>
          </a:bodyPr>
          <a:lstStyle>
            <a:lvl1pPr indent="-228600" lvl="0" marL="45720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>
                <a:solidFill>
                  <a:srgbClr val="F9D9A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20040" lvl="1" marL="9144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▪"/>
              <a:defRPr/>
            </a:lvl2pPr>
            <a:lvl3pPr indent="-320039" lvl="2" marL="13716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▪"/>
              <a:defRPr/>
            </a:lvl3pPr>
            <a:lvl4pPr indent="-320039" lvl="3" marL="18288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▪"/>
              <a:defRPr/>
            </a:lvl4pPr>
            <a:lvl5pPr indent="-320039" lvl="4" marL="22860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▪"/>
              <a:defRPr/>
            </a:lvl5pPr>
            <a:lvl6pPr indent="-320039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40"/>
              <a:buChar char="•"/>
              <a:defRPr/>
            </a:lvl6pPr>
            <a:lvl7pPr indent="-320039" lvl="6" marL="3200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40"/>
              <a:buChar char="•"/>
              <a:defRPr/>
            </a:lvl7pPr>
            <a:lvl8pPr indent="-320040" lvl="7" marL="3657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40"/>
              <a:buChar char="•"/>
              <a:defRPr/>
            </a:lvl8pPr>
            <a:lvl9pPr indent="-320040" lvl="8" marL="4114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40"/>
              <a:buChar char="•"/>
              <a:defRPr/>
            </a:lvl9pPr>
          </a:lstStyle>
          <a:p/>
        </p:txBody>
      </p:sp>
      <p:sp>
        <p:nvSpPr>
          <p:cNvPr id="22" name="Google Shape;22;p168"/>
          <p:cNvSpPr txBox="1"/>
          <p:nvPr>
            <p:ph idx="6" type="body"/>
          </p:nvPr>
        </p:nvSpPr>
        <p:spPr>
          <a:xfrm>
            <a:off x="760412" y="5394605"/>
            <a:ext cx="3187613" cy="363552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spAutoFit/>
          </a:bodyPr>
          <a:lstStyle>
            <a:lvl1pPr indent="-228600" lvl="0" marL="45720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>
                <a:solidFill>
                  <a:srgbClr val="F27A4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20040" lvl="1" marL="9144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▪"/>
              <a:defRPr/>
            </a:lvl2pPr>
            <a:lvl3pPr indent="-320039" lvl="2" marL="13716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▪"/>
              <a:defRPr/>
            </a:lvl3pPr>
            <a:lvl4pPr indent="-320039" lvl="3" marL="18288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▪"/>
              <a:defRPr/>
            </a:lvl4pPr>
            <a:lvl5pPr indent="-320039" lvl="4" marL="22860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▪"/>
              <a:defRPr/>
            </a:lvl5pPr>
            <a:lvl6pPr indent="-320039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40"/>
              <a:buChar char="•"/>
              <a:defRPr/>
            </a:lvl6pPr>
            <a:lvl7pPr indent="-320039" lvl="6" marL="3200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40"/>
              <a:buChar char="•"/>
              <a:defRPr/>
            </a:lvl7pPr>
            <a:lvl8pPr indent="-320040" lvl="7" marL="3657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40"/>
              <a:buChar char="•"/>
              <a:defRPr/>
            </a:lvl8pPr>
            <a:lvl9pPr indent="-320040" lvl="8" marL="4114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40"/>
              <a:buChar char="•"/>
              <a:defRPr/>
            </a:lvl9pPr>
          </a:lstStyle>
          <a:p/>
        </p:txBody>
      </p:sp>
      <p:sp>
        <p:nvSpPr>
          <p:cNvPr id="23" name="Google Shape;23;p168"/>
          <p:cNvSpPr txBox="1"/>
          <p:nvPr>
            <p:ph idx="7" type="body"/>
          </p:nvPr>
        </p:nvSpPr>
        <p:spPr>
          <a:xfrm>
            <a:off x="760412" y="5735767"/>
            <a:ext cx="3187613" cy="331235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spAutoFit/>
          </a:bodyPr>
          <a:lstStyle>
            <a:lvl1pPr indent="-228600" lvl="0" marL="45720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>
                <a:solidFill>
                  <a:srgbClr val="F27A4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20040" lvl="1" marL="9144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▪"/>
              <a:defRPr/>
            </a:lvl2pPr>
            <a:lvl3pPr indent="-320039" lvl="2" marL="13716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▪"/>
              <a:defRPr/>
            </a:lvl3pPr>
            <a:lvl4pPr indent="-320039" lvl="3" marL="18288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▪"/>
              <a:defRPr/>
            </a:lvl4pPr>
            <a:lvl5pPr indent="-320039" lvl="4" marL="22860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▪"/>
              <a:defRPr/>
            </a:lvl5pPr>
            <a:lvl6pPr indent="-320039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40"/>
              <a:buChar char="•"/>
              <a:defRPr/>
            </a:lvl6pPr>
            <a:lvl7pPr indent="-320039" lvl="6" marL="3200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40"/>
              <a:buChar char="•"/>
              <a:defRPr/>
            </a:lvl7pPr>
            <a:lvl8pPr indent="-320040" lvl="7" marL="3657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40"/>
              <a:buChar char="•"/>
              <a:defRPr/>
            </a:lvl8pPr>
            <a:lvl9pPr indent="-320040" lvl="8" marL="4114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4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169"/>
          <p:cNvSpPr txBox="1"/>
          <p:nvPr>
            <p:ph idx="10" type="dt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69"/>
          <p:cNvSpPr txBox="1"/>
          <p:nvPr>
            <p:ph idx="11" type="ftr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69"/>
          <p:cNvSpPr txBox="1"/>
          <p:nvPr>
            <p:ph idx="12" type="sldNum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8" name="Google Shape;28;p169"/>
          <p:cNvSpPr txBox="1"/>
          <p:nvPr>
            <p:ph idx="1" type="body"/>
          </p:nvPr>
        </p:nvSpPr>
        <p:spPr>
          <a:xfrm>
            <a:off x="190413" y="1151121"/>
            <a:ext cx="11804822" cy="5570355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spcFirstLastPara="1" rIns="108000" wrap="square" tIns="36000">
            <a:normAutofit/>
          </a:bodyPr>
          <a:lstStyle>
            <a:lvl1pPr indent="-444500" lvl="0" marL="4572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3400"/>
              <a:buChar char="▪"/>
              <a:defRPr sz="3400"/>
            </a:lvl1pPr>
            <a:lvl2pPr indent="-391160" lvl="1" marL="9144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2560"/>
              <a:buChar char="▪"/>
              <a:defRPr sz="3200"/>
            </a:lvl2pPr>
            <a:lvl3pPr indent="-381000" lvl="2" marL="13716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2400"/>
              <a:buChar char="▪"/>
              <a:defRPr sz="3000"/>
            </a:lvl3pPr>
            <a:lvl4pPr indent="-370839" lvl="3" marL="18288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2240"/>
              <a:buChar char="▪"/>
              <a:defRPr sz="2800"/>
            </a:lvl4pPr>
            <a:lvl5pPr indent="-360679" lvl="4" marL="22860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2080"/>
              <a:buChar char="▪"/>
              <a:defRPr sz="2600"/>
            </a:lvl5pPr>
            <a:lvl6pPr indent="-3302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/>
            </a:lvl6pPr>
            <a:lvl7pPr indent="-330200" lvl="6" marL="3200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/>
            </a:lvl7pPr>
            <a:lvl8pPr indent="-330200" lvl="7" marL="3657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/>
            </a:lvl8pPr>
            <a:lvl9pPr indent="-330200" lvl="8" marL="4114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/>
            </a:lvl9pPr>
          </a:lstStyle>
          <a:p/>
        </p:txBody>
      </p:sp>
      <p:sp>
        <p:nvSpPr>
          <p:cNvPr id="29" name="Google Shape;29;p169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  <a:defRPr>
                <a:solidFill>
                  <a:srgbClr val="F3BE6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30" name="Google Shape;30;p1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828212" y="228600"/>
            <a:ext cx="2175525" cy="76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70"/>
          <p:cNvSpPr txBox="1"/>
          <p:nvPr>
            <p:ph type="title"/>
          </p:nvPr>
        </p:nvSpPr>
        <p:spPr>
          <a:xfrm>
            <a:off x="912813" y="4953000"/>
            <a:ext cx="10363200" cy="820600"/>
          </a:xfrm>
          <a:prstGeom prst="rect">
            <a:avLst/>
          </a:prstGeom>
          <a:noFill/>
          <a:ln>
            <a:noFill/>
          </a:ln>
        </p:spPr>
        <p:txBody>
          <a:bodyPr anchorCtr="0" anchor="b" bIns="36000" lIns="36000" spcFirstLastPara="1" rIns="36000" wrap="square" tIns="36000">
            <a:sp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5400"/>
              <a:buFont typeface="Calibri"/>
              <a:buNone/>
              <a:defRPr b="1" sz="54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170"/>
          <p:cNvSpPr txBox="1"/>
          <p:nvPr>
            <p:ph idx="1" type="body"/>
          </p:nvPr>
        </p:nvSpPr>
        <p:spPr>
          <a:xfrm>
            <a:off x="912813" y="5754968"/>
            <a:ext cx="10363200" cy="719034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36000" spcFirstLastPara="1" rIns="36000" wrap="square" tIns="36000">
            <a:spAutoFit/>
          </a:bodyPr>
          <a:lstStyle>
            <a:lvl1pPr indent="-228600" lvl="0" marL="457200" algn="ct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 cap="none">
                <a:solidFill>
                  <a:schemeClr val="accent1"/>
                </a:solidFill>
              </a:defRPr>
            </a:lvl1pPr>
            <a:lvl2pPr indent="-228600" lvl="1" marL="9144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920"/>
              <a:buNone/>
              <a:defRPr sz="24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680"/>
              <a:buNone/>
              <a:defRPr sz="21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520"/>
              <a:buNone/>
              <a:defRPr sz="19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520"/>
              <a:buNone/>
              <a:defRPr sz="1900">
                <a:solidFill>
                  <a:schemeClr val="lt1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520"/>
              <a:buNone/>
              <a:defRPr sz="1900">
                <a:solidFill>
                  <a:schemeClr val="lt1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520"/>
              <a:buNone/>
              <a:defRPr sz="1900">
                <a:solidFill>
                  <a:schemeClr val="lt1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520"/>
              <a:buNone/>
              <a:defRPr sz="1900">
                <a:solidFill>
                  <a:schemeClr val="lt1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52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34" name="Google Shape;34;p1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828212" y="228600"/>
            <a:ext cx="2175525" cy="76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estions Slide">
  <p:cSld name="Questions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71"/>
          <p:cNvSpPr txBox="1"/>
          <p:nvPr>
            <p:ph idx="1" type="body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36000" spcFirstLastPara="1" rIns="36000" wrap="square" tIns="36000">
            <a:spAutoFit/>
          </a:bodyPr>
          <a:lstStyle>
            <a:lvl1pPr indent="-228600" lvl="0" marL="457200" algn="r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1800">
                <a:latin typeface="Calibri"/>
                <a:ea typeface="Calibri"/>
                <a:cs typeface="Calibri"/>
                <a:sym typeface="Calibri"/>
              </a:defRPr>
            </a:lvl1pPr>
            <a:lvl2pPr indent="-320040" lvl="1" marL="9144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▪"/>
              <a:defRPr/>
            </a:lvl2pPr>
            <a:lvl3pPr indent="-320039" lvl="2" marL="13716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▪"/>
              <a:defRPr/>
            </a:lvl3pPr>
            <a:lvl4pPr indent="-320039" lvl="3" marL="18288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▪"/>
              <a:defRPr/>
            </a:lvl4pPr>
            <a:lvl5pPr indent="-320039" lvl="4" marL="22860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▪"/>
              <a:defRPr/>
            </a:lvl5pPr>
            <a:lvl6pPr indent="-320039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40"/>
              <a:buChar char="•"/>
              <a:defRPr/>
            </a:lvl6pPr>
            <a:lvl7pPr indent="-320039" lvl="6" marL="3200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40"/>
              <a:buChar char="•"/>
              <a:defRPr/>
            </a:lvl7pPr>
            <a:lvl8pPr indent="-320040" lvl="7" marL="3657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40"/>
              <a:buChar char="•"/>
              <a:defRPr/>
            </a:lvl8pPr>
            <a:lvl9pPr indent="-320040" lvl="8" marL="4114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40"/>
              <a:buChar char="•"/>
              <a:defRPr/>
            </a:lvl9pPr>
          </a:lstStyle>
          <a:p/>
        </p:txBody>
      </p:sp>
      <p:pic>
        <p:nvPicPr>
          <p:cNvPr id="37" name="Google Shape;37;p1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838413" y="261001"/>
            <a:ext cx="2050131" cy="670675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171"/>
          <p:cNvSpPr txBox="1"/>
          <p:nvPr>
            <p:ph type="title"/>
          </p:nvPr>
        </p:nvSpPr>
        <p:spPr>
          <a:xfrm>
            <a:off x="188816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  <a:defRPr>
                <a:solidFill>
                  <a:srgbClr val="F3BE6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71">
            <a:hlinkClick r:id="rId4"/>
          </p:cNvPr>
          <p:cNvSpPr txBox="1"/>
          <p:nvPr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603A14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/>
          </a:p>
        </p:txBody>
      </p:sp>
      <p:sp>
        <p:nvSpPr>
          <p:cNvPr id="40" name="Google Shape;40;p171">
            <a:hlinkClick r:id="rId5"/>
          </p:cNvPr>
          <p:cNvSpPr txBox="1"/>
          <p:nvPr/>
        </p:nvSpPr>
        <p:spPr>
          <a:xfrm rot="-969481">
            <a:off x="7568290" y="4341197"/>
            <a:ext cx="303288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603A14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/>
          </a:p>
        </p:txBody>
      </p:sp>
      <p:sp>
        <p:nvSpPr>
          <p:cNvPr id="41" name="Google Shape;41;p171">
            <a:hlinkClick r:id="rId6"/>
          </p:cNvPr>
          <p:cNvSpPr txBox="1"/>
          <p:nvPr/>
        </p:nvSpPr>
        <p:spPr>
          <a:xfrm>
            <a:off x="11500162" y="4679638"/>
            <a:ext cx="255198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603A14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/>
          </a:p>
        </p:txBody>
      </p:sp>
      <p:sp>
        <p:nvSpPr>
          <p:cNvPr id="42" name="Google Shape;42;p171">
            <a:hlinkClick r:id="rId7"/>
          </p:cNvPr>
          <p:cNvSpPr txBox="1"/>
          <p:nvPr/>
        </p:nvSpPr>
        <p:spPr>
          <a:xfrm rot="-628738">
            <a:off x="6094412" y="6109082"/>
            <a:ext cx="26802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603A14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/>
          </a:p>
        </p:txBody>
      </p:sp>
      <p:sp>
        <p:nvSpPr>
          <p:cNvPr id="43" name="Google Shape;43;p171">
            <a:hlinkClick r:id="rId8"/>
          </p:cNvPr>
          <p:cNvSpPr txBox="1"/>
          <p:nvPr/>
        </p:nvSpPr>
        <p:spPr>
          <a:xfrm rot="569019">
            <a:off x="9155999" y="4032737"/>
            <a:ext cx="29206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603A14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/>
          </a:p>
        </p:txBody>
      </p:sp>
      <p:sp>
        <p:nvSpPr>
          <p:cNvPr id="44" name="Google Shape;44;p171">
            <a:hlinkClick r:id="rId9"/>
          </p:cNvPr>
          <p:cNvSpPr txBox="1"/>
          <p:nvPr/>
        </p:nvSpPr>
        <p:spPr>
          <a:xfrm rot="219682">
            <a:off x="7047355" y="2560120"/>
            <a:ext cx="327334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603A14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/>
          </a:p>
        </p:txBody>
      </p:sp>
      <p:sp>
        <p:nvSpPr>
          <p:cNvPr id="45" name="Google Shape;45;p171">
            <a:hlinkClick r:id="rId10"/>
          </p:cNvPr>
          <p:cNvSpPr txBox="1"/>
          <p:nvPr/>
        </p:nvSpPr>
        <p:spPr>
          <a:xfrm rot="-627734">
            <a:off x="11754532" y="2320842"/>
            <a:ext cx="26802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603A14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/>
          </a:p>
        </p:txBody>
      </p:sp>
      <p:sp>
        <p:nvSpPr>
          <p:cNvPr id="46" name="Google Shape;46;p171">
            <a:hlinkClick r:id="rId11"/>
          </p:cNvPr>
          <p:cNvSpPr txBox="1"/>
          <p:nvPr/>
        </p:nvSpPr>
        <p:spPr>
          <a:xfrm rot="562174">
            <a:off x="11774596" y="3447927"/>
            <a:ext cx="255198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603A14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/>
          </a:p>
        </p:txBody>
      </p:sp>
      <p:sp>
        <p:nvSpPr>
          <p:cNvPr id="47" name="Google Shape;47;p171">
            <a:hlinkClick r:id="rId12"/>
          </p:cNvPr>
          <p:cNvSpPr txBox="1"/>
          <p:nvPr/>
        </p:nvSpPr>
        <p:spPr>
          <a:xfrm rot="571210">
            <a:off x="11136783" y="5625912"/>
            <a:ext cx="26802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603A14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/>
          </a:p>
        </p:txBody>
      </p:sp>
      <p:pic>
        <p:nvPicPr>
          <p:cNvPr id="48" name="Google Shape;48;p171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 rot="-632286">
            <a:off x="457076" y="2405126"/>
            <a:ext cx="2338944" cy="2395502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171"/>
          <p:cNvSpPr/>
          <p:nvPr/>
        </p:nvSpPr>
        <p:spPr>
          <a:xfrm rot="-650283">
            <a:off x="2718532" y="3306088"/>
            <a:ext cx="4540980" cy="94807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4C6"/>
              </a:buClr>
              <a:buSzPts val="4620"/>
              <a:buFont typeface="Noto Sans Symbols"/>
              <a:buNone/>
            </a:pPr>
            <a:r>
              <a:rPr b="1" lang="en-US" sz="6600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rPr>
              <a:t>Questions?</a:t>
            </a:r>
            <a:endParaRPr b="1" sz="6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3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67"/>
          <p:cNvSpPr txBox="1"/>
          <p:nvPr>
            <p:ph idx="10" type="dt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" name="Google Shape;11;p167"/>
          <p:cNvSpPr txBox="1"/>
          <p:nvPr>
            <p:ph idx="11" type="ftr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67"/>
          <p:cNvSpPr txBox="1"/>
          <p:nvPr>
            <p:ph idx="12" type="sldNum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" name="Google Shape;13;p167"/>
          <p:cNvSpPr txBox="1"/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  <a:defRPr b="1" i="0" sz="4000" u="none" cap="none" strike="noStrik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4" name="Google Shape;14;p167"/>
          <p:cNvSpPr txBox="1"/>
          <p:nvPr>
            <p:ph idx="1" type="body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spcFirstLastPara="1" rIns="108000" wrap="square" tIns="36000">
            <a:normAutofit/>
          </a:bodyPr>
          <a:lstStyle>
            <a:lvl1pPr indent="-444500" lvl="0" marL="457200" marR="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F2B254"/>
              </a:buClr>
              <a:buSzPts val="3400"/>
              <a:buFont typeface="Noto Sans Symbols"/>
              <a:buChar char="▪"/>
              <a:defRPr b="0" i="0" sz="3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91160" lvl="1" marL="914400" marR="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560"/>
              <a:buFont typeface="Noto Sans Symbols"/>
              <a:buChar char="▪"/>
              <a:defRPr b="0" i="0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EF9A1D"/>
              </a:buClr>
              <a:buSzPts val="2400"/>
              <a:buFont typeface="Noto Sans Symbols"/>
              <a:buChar char="▪"/>
              <a:defRPr b="0" i="0" sz="3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70839" lvl="3" marL="1828800" marR="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ED9411"/>
              </a:buClr>
              <a:buSzPts val="2240"/>
              <a:buFont typeface="Noto Sans Symbols"/>
              <a:buChar char="▪"/>
              <a:defRPr b="0" i="0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60679" lvl="4" marL="2286000" marR="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E28D10"/>
              </a:buClr>
              <a:buSzPts val="2080"/>
              <a:buFont typeface="Noto Sans Symbols"/>
              <a:buChar char="▪"/>
              <a:defRPr b="0" i="0" sz="2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://softuni.bg/" TargetMode="External"/><Relationship Id="rId4" Type="http://schemas.openxmlformats.org/officeDocument/2006/relationships/hyperlink" Target="http://creativecommons.org/licenses/by-nc-sa/4.0/" TargetMode="External"/><Relationship Id="rId5" Type="http://schemas.openxmlformats.org/officeDocument/2006/relationships/image" Target="../media/image10.png"/><Relationship Id="rId6" Type="http://schemas.openxmlformats.org/officeDocument/2006/relationships/image" Target="../media/image9.png"/><Relationship Id="rId7" Type="http://schemas.openxmlformats.org/officeDocument/2006/relationships/hyperlink" Target="http://softuni.org/" TargetMode="External"/><Relationship Id="rId8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0.xml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1.xml"/><Relationship Id="rId3" Type="http://schemas.openxmlformats.org/officeDocument/2006/relationships/image" Target="../media/image14.png"/><Relationship Id="rId4" Type="http://schemas.openxmlformats.org/officeDocument/2006/relationships/image" Target="../media/image6.png"/><Relationship Id="rId5" Type="http://schemas.openxmlformats.org/officeDocument/2006/relationships/image" Target="../media/image16.png"/><Relationship Id="rId6" Type="http://schemas.openxmlformats.org/officeDocument/2006/relationships/image" Target="../media/image18.png"/><Relationship Id="rId7" Type="http://schemas.openxmlformats.org/officeDocument/2006/relationships/image" Target="../media/image22.png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2.xml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3.xml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4.xml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5.xml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6.xml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7.xml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8.xml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9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0.xml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1.xml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2.xml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3.xml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4.xml"/></Relationships>
</file>

<file path=ppt/slides/_rels/slide1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5.xml"/></Relationships>
</file>

<file path=ppt/slides/_rels/slide1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6.xml"/></Relationships>
</file>

<file path=ppt/slides/_rels/slide1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7.xml"/></Relationships>
</file>

<file path=ppt/slides/_rels/slide1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8.xml"/></Relationships>
</file>

<file path=ppt/slides/_rels/slide1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9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0.xml"/></Relationships>
</file>

<file path=ppt/slides/_rels/slide1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1.xml"/></Relationships>
</file>

<file path=ppt/slides/_rels/slide1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2.xml"/></Relationships>
</file>

<file path=ppt/slides/_rels/slide1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3.xml"/></Relationships>
</file>

<file path=ppt/slides/_rels/slide1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4.xml"/></Relationships>
</file>

<file path=ppt/slides/_rels/slide1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5.xml"/></Relationships>
</file>

<file path=ppt/slides/_rels/slide1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6.xml"/></Relationships>
</file>

<file path=ppt/slides/_rels/slide1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7.xml"/></Relationships>
</file>

<file path=ppt/slides/_rels/slide1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8.xml"/></Relationships>
</file>

<file path=ppt/slides/_rels/slide1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9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0.xml"/></Relationships>
</file>

<file path=ppt/slides/_rels/slide1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1.xml"/></Relationships>
</file>

<file path=ppt/slides/_rels/slide1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2.xml"/></Relationships>
</file>

<file path=ppt/slides/_rels/slide1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3.xml"/></Relationships>
</file>

<file path=ppt/slides/_rels/slide1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4.xml"/></Relationships>
</file>

<file path=ppt/slides/_rels/slide1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5.xml"/></Relationships>
</file>

<file path=ppt/slides/_rels/slide1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6.xml"/></Relationships>
</file>

<file path=ppt/slides/_rels/slide1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7.xml"/></Relationships>
</file>

<file path=ppt/slides/_rels/slide1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8.xml"/></Relationships>
</file>

<file path=ppt/slides/_rels/slide1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9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0.xml"/></Relationships>
</file>

<file path=ppt/slides/_rels/slide1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1.xml"/></Relationships>
</file>

<file path=ppt/slides/_rels/slide1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2.xml"/></Relationships>
</file>

<file path=ppt/slides/_rels/slide1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3.xml"/></Relationships>
</file>

<file path=ppt/slides/_rels/slide1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4.xml"/></Relationships>
</file>

<file path=ppt/slides/_rels/slide1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5.xml"/></Relationships>
</file>

<file path=ppt/slides/_rels/slide1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6.xml"/><Relationship Id="rId3" Type="http://schemas.openxmlformats.org/officeDocument/2006/relationships/image" Target="../media/image14.png"/><Relationship Id="rId4" Type="http://schemas.openxmlformats.org/officeDocument/2006/relationships/image" Target="../media/image6.png"/><Relationship Id="rId5" Type="http://schemas.openxmlformats.org/officeDocument/2006/relationships/image" Target="../media/image16.png"/><Relationship Id="rId6" Type="http://schemas.openxmlformats.org/officeDocument/2006/relationships/image" Target="../media/image18.png"/><Relationship Id="rId7" Type="http://schemas.openxmlformats.org/officeDocument/2006/relationships/image" Target="../media/image22.png"/></Relationships>
</file>

<file path=ppt/slides/_rels/slide1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7.xml"/></Relationships>
</file>

<file path=ppt/slides/_rels/slide1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8.xml"/></Relationships>
</file>

<file path=ppt/slides/_rels/slide1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9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0.xml"/></Relationships>
</file>

<file path=ppt/slides/_rels/slide1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1.xml"/></Relationships>
</file>

<file path=ppt/slides/_rels/slide1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2.xml"/></Relationships>
</file>

<file path=ppt/slides/_rels/slide1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3.xml"/></Relationships>
</file>

<file path=ppt/slides/_rels/slide1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4.xml"/></Relationships>
</file>

<file path=ppt/slides/_rels/slide1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5.xml"/></Relationships>
</file>

<file path=ppt/slides/_rels/slide1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6.xml"/></Relationships>
</file>

<file path=ppt/slides/_rels/slide1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7.xml"/></Relationships>
</file>

<file path=ppt/slides/_rels/slide1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8.xml"/></Relationships>
</file>

<file path=ppt/slides/_rels/slide1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9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0.xml"/></Relationships>
</file>

<file path=ppt/slides/_rels/slide1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1.xml"/></Relationships>
</file>

<file path=ppt/slides/_rels/slide1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2.xml"/></Relationships>
</file>

<file path=ppt/slides/_rels/slide1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3.xml"/><Relationship Id="rId3" Type="http://schemas.openxmlformats.org/officeDocument/2006/relationships/image" Target="../media/image25.png"/></Relationships>
</file>

<file path=ppt/slides/_rels/slide164.xml.rels><?xml version="1.0" encoding="UTF-8" standalone="yes"?><Relationships xmlns="http://schemas.openxmlformats.org/package/2006/relationships"><Relationship Id="rId11" Type="http://schemas.openxmlformats.org/officeDocument/2006/relationships/image" Target="../media/image28.png"/><Relationship Id="rId10" Type="http://schemas.openxmlformats.org/officeDocument/2006/relationships/hyperlink" Target="http://www.infragistics.com/" TargetMode="External"/><Relationship Id="rId13" Type="http://schemas.openxmlformats.org/officeDocument/2006/relationships/image" Target="../media/image30.png"/><Relationship Id="rId12" Type="http://schemas.openxmlformats.org/officeDocument/2006/relationships/hyperlink" Target="http://www.superhosting.bg/" TargetMode="External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4.xml"/><Relationship Id="rId3" Type="http://schemas.openxmlformats.org/officeDocument/2006/relationships/hyperlink" Target="https://softuni.bg/opencourses/algorithms" TargetMode="External"/><Relationship Id="rId4" Type="http://schemas.openxmlformats.org/officeDocument/2006/relationships/hyperlink" Target="http://xs-software.com/" TargetMode="External"/><Relationship Id="rId9" Type="http://schemas.openxmlformats.org/officeDocument/2006/relationships/image" Target="../media/image27.png"/><Relationship Id="rId15" Type="http://schemas.openxmlformats.org/officeDocument/2006/relationships/image" Target="../media/image34.png"/><Relationship Id="rId14" Type="http://schemas.openxmlformats.org/officeDocument/2006/relationships/hyperlink" Target="http://www.telenor.bg/" TargetMode="External"/><Relationship Id="rId17" Type="http://schemas.openxmlformats.org/officeDocument/2006/relationships/image" Target="../media/image32.png"/><Relationship Id="rId16" Type="http://schemas.openxmlformats.org/officeDocument/2006/relationships/hyperlink" Target="http://www.softwaregroup-bg.com/" TargetMode="External"/><Relationship Id="rId5" Type="http://schemas.openxmlformats.org/officeDocument/2006/relationships/image" Target="../media/image29.png"/><Relationship Id="rId19" Type="http://schemas.openxmlformats.org/officeDocument/2006/relationships/image" Target="../media/image23.png"/><Relationship Id="rId6" Type="http://schemas.openxmlformats.org/officeDocument/2006/relationships/hyperlink" Target="http://smartit.bg/" TargetMode="External"/><Relationship Id="rId18" Type="http://schemas.openxmlformats.org/officeDocument/2006/relationships/hyperlink" Target="https://netpeak.net/" TargetMode="External"/><Relationship Id="rId7" Type="http://schemas.openxmlformats.org/officeDocument/2006/relationships/image" Target="../media/image35.png"/><Relationship Id="rId8" Type="http://schemas.openxmlformats.org/officeDocument/2006/relationships/hyperlink" Target="http://www.indeavr.com/" TargetMode="External"/></Relationships>
</file>

<file path=ppt/slides/_rels/slide1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5.xml"/><Relationship Id="rId3" Type="http://schemas.openxmlformats.org/officeDocument/2006/relationships/hyperlink" Target="http://creativecommons.org/licenses/by-nc-sa/4.0/" TargetMode="External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hyperlink" Target="http://creativecommons.org/licenses/by-nc-sa/3.0/deed.en_US" TargetMode="External"/><Relationship Id="rId5" Type="http://schemas.openxmlformats.org/officeDocument/2006/relationships/image" Target="../media/image10.png"/><Relationship Id="rId6" Type="http://schemas.openxmlformats.org/officeDocument/2006/relationships/hyperlink" Target="http://www.introprogramming.info/english-intro-csharp-book/" TargetMode="External"/><Relationship Id="rId7" Type="http://schemas.openxmlformats.org/officeDocument/2006/relationships/hyperlink" Target="http://creativecommons.org/licenses/by-sa/4.0/" TargetMode="External"/><Relationship Id="rId8" Type="http://schemas.openxmlformats.org/officeDocument/2006/relationships/hyperlink" Target="http://telerikacademy.com/Courses/Courses/Details/186" TargetMode="External"/></Relationships>
</file>

<file path=ppt/slides/_rels/slide166.xml.rels><?xml version="1.0" encoding="UTF-8" standalone="yes"?><Relationships xmlns="http://schemas.openxmlformats.org/package/2006/relationships"><Relationship Id="rId11" Type="http://schemas.openxmlformats.org/officeDocument/2006/relationships/hyperlink" Target="http://www.facebook.com/SoftwareUniversity" TargetMode="External"/><Relationship Id="rId10" Type="http://schemas.openxmlformats.org/officeDocument/2006/relationships/image" Target="../media/image7.png"/><Relationship Id="rId13" Type="http://schemas.openxmlformats.org/officeDocument/2006/relationships/hyperlink" Target="http://forum.softuni.bg/" TargetMode="External"/><Relationship Id="rId12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6.xml"/><Relationship Id="rId3" Type="http://schemas.openxmlformats.org/officeDocument/2006/relationships/hyperlink" Target="http://softuni.bg/" TargetMode="External"/><Relationship Id="rId4" Type="http://schemas.openxmlformats.org/officeDocument/2006/relationships/hyperlink" Target="http://softuni.org/" TargetMode="External"/><Relationship Id="rId9" Type="http://schemas.openxmlformats.org/officeDocument/2006/relationships/hyperlink" Target="http://softuni.org/" TargetMode="External"/><Relationship Id="rId15" Type="http://schemas.openxmlformats.org/officeDocument/2006/relationships/hyperlink" Target="http://softuni.bg/" TargetMode="External"/><Relationship Id="rId14" Type="http://schemas.openxmlformats.org/officeDocument/2006/relationships/image" Target="../media/image33.png"/><Relationship Id="rId16" Type="http://schemas.openxmlformats.org/officeDocument/2006/relationships/image" Target="../media/image31.png"/><Relationship Id="rId5" Type="http://schemas.openxmlformats.org/officeDocument/2006/relationships/hyperlink" Target="https://www.facebook.com/SoftwareUniversity" TargetMode="External"/><Relationship Id="rId6" Type="http://schemas.openxmlformats.org/officeDocument/2006/relationships/hyperlink" Target="http://forum.softuni.bg/" TargetMode="External"/><Relationship Id="rId7" Type="http://schemas.openxmlformats.org/officeDocument/2006/relationships/hyperlink" Target="http://softuni.bg/" TargetMode="External"/><Relationship Id="rId8" Type="http://schemas.openxmlformats.org/officeDocument/2006/relationships/image" Target="../media/image2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0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slide" Target="/ppt/slides/slide5.xml"/><Relationship Id="rId4" Type="http://schemas.openxmlformats.org/officeDocument/2006/relationships/image" Target="../media/image8.png"/><Relationship Id="rId9" Type="http://schemas.openxmlformats.org/officeDocument/2006/relationships/slide" Target="/ppt/slides/slide144.xml"/><Relationship Id="rId5" Type="http://schemas.openxmlformats.org/officeDocument/2006/relationships/slide" Target="/ppt/slides/slide39.xml"/><Relationship Id="rId6" Type="http://schemas.openxmlformats.org/officeDocument/2006/relationships/image" Target="../media/image4.png"/><Relationship Id="rId7" Type="http://schemas.openxmlformats.org/officeDocument/2006/relationships/slide" Target="/ppt/slides/slide99.xml"/><Relationship Id="rId8" Type="http://schemas.openxmlformats.org/officeDocument/2006/relationships/image" Target="../media/image1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4.png"/><Relationship Id="rId4" Type="http://schemas.openxmlformats.org/officeDocument/2006/relationships/image" Target="../media/image6.png"/><Relationship Id="rId5" Type="http://schemas.openxmlformats.org/officeDocument/2006/relationships/image" Target="../media/image16.png"/><Relationship Id="rId6" Type="http://schemas.openxmlformats.org/officeDocument/2006/relationships/image" Target="../media/image18.png"/><Relationship Id="rId7" Type="http://schemas.openxmlformats.org/officeDocument/2006/relationships/image" Target="../media/image2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9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4.png"/><Relationship Id="rId4" Type="http://schemas.openxmlformats.org/officeDocument/2006/relationships/image" Target="../media/image6.png"/><Relationship Id="rId5" Type="http://schemas.openxmlformats.org/officeDocument/2006/relationships/image" Target="../media/image16.png"/><Relationship Id="rId6" Type="http://schemas.openxmlformats.org/officeDocument/2006/relationships/image" Target="../media/image18.png"/><Relationship Id="rId7" Type="http://schemas.openxmlformats.org/officeDocument/2006/relationships/image" Target="../media/image22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Relationship Id="rId4" Type="http://schemas.openxmlformats.org/officeDocument/2006/relationships/image" Target="../media/image6.png"/><Relationship Id="rId5" Type="http://schemas.openxmlformats.org/officeDocument/2006/relationships/image" Target="../media/image16.png"/><Relationship Id="rId6" Type="http://schemas.openxmlformats.org/officeDocument/2006/relationships/image" Target="../media/image18.png"/><Relationship Id="rId7" Type="http://schemas.openxmlformats.org/officeDocument/2006/relationships/image" Target="../media/image22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21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2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3.xml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4.xm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5.xml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6.xml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7.xml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8.xml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9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0.xml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1.xml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2.xml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20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4.xml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5.xml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6.xml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7.xml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8.xml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9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0.xml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1.xml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2.xml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3.xml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4.xml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5.xml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20.png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7.xml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8.xml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"/>
          <p:cNvSpPr txBox="1"/>
          <p:nvPr>
            <p:ph type="ctrTitle"/>
          </p:nvPr>
        </p:nvSpPr>
        <p:spPr>
          <a:xfrm>
            <a:off x="3503612" y="665228"/>
            <a:ext cx="7991942" cy="108737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6D18E"/>
              </a:buClr>
              <a:buSzPts val="5400"/>
              <a:buFont typeface="Calibri"/>
              <a:buNone/>
            </a:pPr>
            <a:r>
              <a:rPr lang="en-US"/>
              <a:t>Dynamic Programming</a:t>
            </a:r>
            <a:endParaRPr/>
          </a:p>
        </p:txBody>
      </p:sp>
      <p:sp>
        <p:nvSpPr>
          <p:cNvPr id="58" name="Google Shape;58;p1"/>
          <p:cNvSpPr txBox="1"/>
          <p:nvPr>
            <p:ph idx="1" type="subTitle"/>
          </p:nvPr>
        </p:nvSpPr>
        <p:spPr>
          <a:xfrm>
            <a:off x="3503612" y="1890214"/>
            <a:ext cx="7991942" cy="1579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/>
              <a:t>Solving Optimization Problems with Dynamic Programming</a:t>
            </a:r>
            <a:endParaRPr/>
          </a:p>
        </p:txBody>
      </p:sp>
      <p:sp>
        <p:nvSpPr>
          <p:cNvPr id="59" name="Google Shape;59;p1"/>
          <p:cNvSpPr txBox="1"/>
          <p:nvPr>
            <p:ph idx="2" type="body"/>
          </p:nvPr>
        </p:nvSpPr>
        <p:spPr>
          <a:xfrm>
            <a:off x="760412" y="4600998"/>
            <a:ext cx="3187613" cy="525135"/>
          </a:xfrm>
          <a:prstGeom prst="rect">
            <a:avLst/>
          </a:prstGeom>
          <a:noFill/>
          <a:ln>
            <a:noFill/>
          </a:ln>
        </p:spPr>
        <p:txBody>
          <a:bodyPr anchorCtr="0" anchor="b" bIns="36000" lIns="36000" spcFirstLastPara="1" rIns="36000" wrap="square" tIns="36000">
            <a:sp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SoftUni Team</a:t>
            </a:r>
            <a:endParaRPr/>
          </a:p>
        </p:txBody>
      </p:sp>
      <p:sp>
        <p:nvSpPr>
          <p:cNvPr id="60" name="Google Shape;60;p1"/>
          <p:cNvSpPr txBox="1"/>
          <p:nvPr>
            <p:ph idx="4" type="body"/>
          </p:nvPr>
        </p:nvSpPr>
        <p:spPr>
          <a:xfrm>
            <a:off x="760413" y="5070897"/>
            <a:ext cx="3187614" cy="444343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sp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lang="en-US"/>
              <a:t>Technical Trainers</a:t>
            </a:r>
            <a:endParaRPr/>
          </a:p>
        </p:txBody>
      </p:sp>
      <p:sp>
        <p:nvSpPr>
          <p:cNvPr id="61" name="Google Shape;61;p1"/>
          <p:cNvSpPr txBox="1"/>
          <p:nvPr>
            <p:ph idx="6" type="body"/>
          </p:nvPr>
        </p:nvSpPr>
        <p:spPr>
          <a:xfrm>
            <a:off x="760412" y="5576003"/>
            <a:ext cx="3187613" cy="363552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sp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Software University</a:t>
            </a:r>
            <a:endParaRPr/>
          </a:p>
        </p:txBody>
      </p:sp>
      <p:sp>
        <p:nvSpPr>
          <p:cNvPr id="62" name="Google Shape;62;p1"/>
          <p:cNvSpPr txBox="1"/>
          <p:nvPr>
            <p:ph idx="7" type="body"/>
          </p:nvPr>
        </p:nvSpPr>
        <p:spPr>
          <a:xfrm>
            <a:off x="760412" y="5917165"/>
            <a:ext cx="3187613" cy="331235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sp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http://softuni.bg</a:t>
            </a:r>
            <a:endParaRPr/>
          </a:p>
        </p:txBody>
      </p:sp>
      <p:pic>
        <p:nvPicPr>
          <p:cNvPr id="63" name="Google Shape;63;p1" title="CC-BY-NC-SA License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21983" y="3310050"/>
            <a:ext cx="2175525" cy="761165"/>
          </a:xfrm>
          <a:prstGeom prst="roundRect">
            <a:avLst>
              <a:gd fmla="val 3940" name="adj"/>
            </a:avLst>
          </a:prstGeom>
          <a:solidFill>
            <a:srgbClr val="231F20">
              <a:alpha val="49803"/>
            </a:srgbClr>
          </a:solidFill>
          <a:ln cap="flat" cmpd="sng" w="9525">
            <a:solidFill>
              <a:srgbClr val="C87D0E">
                <a:alpha val="49803"/>
              </a:srgbClr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4" name="Google Shape;64;p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flipH="1">
            <a:off x="3884612" y="3870707"/>
            <a:ext cx="2133598" cy="2341486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"/>
          <p:cNvSpPr txBox="1"/>
          <p:nvPr/>
        </p:nvSpPr>
        <p:spPr>
          <a:xfrm rot="576164">
            <a:off x="5824300" y="3891411"/>
            <a:ext cx="554960" cy="4090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rPr>
              <a:t>DP</a:t>
            </a:r>
            <a:endParaRPr/>
          </a:p>
        </p:txBody>
      </p:sp>
      <p:pic>
        <p:nvPicPr>
          <p:cNvPr descr="http://softuni.org" id="66" name="Google Shape;66;p1" title="Software University Foundation">
            <a:hlinkClick r:id="rId7"/>
          </p:cNvPr>
          <p:cNvPicPr preferRelativeResize="0"/>
          <p:nvPr/>
        </p:nvPicPr>
        <p:blipFill rotWithShape="1">
          <a:blip r:embed="rId8">
            <a:alphaModFix/>
          </a:blip>
          <a:srcRect b="-15226" l="-5359" r="-5359" t="-15226"/>
          <a:stretch/>
        </p:blipFill>
        <p:spPr>
          <a:xfrm>
            <a:off x="821983" y="2057049"/>
            <a:ext cx="2175525" cy="838551"/>
          </a:xfrm>
          <a:prstGeom prst="roundRect">
            <a:avLst>
              <a:gd fmla="val 3940" name="adj"/>
            </a:avLst>
          </a:prstGeom>
          <a:solidFill>
            <a:srgbClr val="231F20">
              <a:alpha val="49803"/>
            </a:srgbClr>
          </a:solidFill>
          <a:ln cap="flat" cmpd="sng" w="9525">
            <a:solidFill>
              <a:srgbClr val="C87D0E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0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/>
              <a:t>Fibonacci</a:t>
            </a:r>
            <a:endParaRPr/>
          </a:p>
        </p:txBody>
      </p:sp>
      <p:sp>
        <p:nvSpPr>
          <p:cNvPr id="154" name="Google Shape;154;p10"/>
          <p:cNvSpPr/>
          <p:nvPr/>
        </p:nvSpPr>
        <p:spPr>
          <a:xfrm>
            <a:off x="5539868" y="1828800"/>
            <a:ext cx="1316544" cy="785198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Fib(4)</a:t>
            </a:r>
            <a:endParaRPr b="1" i="0" sz="2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55" name="Google Shape;155;p10"/>
          <p:cNvCxnSpPr>
            <a:stCxn id="156" idx="7"/>
          </p:cNvCxnSpPr>
          <p:nvPr/>
        </p:nvCxnSpPr>
        <p:spPr>
          <a:xfrm flipH="1" rot="10800000">
            <a:off x="5157888" y="2499004"/>
            <a:ext cx="574800" cy="426900"/>
          </a:xfrm>
          <a:prstGeom prst="straightConnector1">
            <a:avLst/>
          </a:prstGeom>
          <a:noFill/>
          <a:ln cap="flat" cmpd="sng" w="38100">
            <a:solidFill>
              <a:srgbClr val="ECE9E2"/>
            </a:solidFill>
            <a:prstDash val="solid"/>
            <a:round/>
            <a:headEnd len="med" w="med" type="none"/>
            <a:tailEnd len="med" w="med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cxnSp>
      <p:cxnSp>
        <p:nvCxnSpPr>
          <p:cNvPr id="157" name="Google Shape;157;p10"/>
          <p:cNvCxnSpPr>
            <a:endCxn id="158" idx="1"/>
          </p:cNvCxnSpPr>
          <p:nvPr/>
        </p:nvCxnSpPr>
        <p:spPr>
          <a:xfrm>
            <a:off x="6663529" y="2498926"/>
            <a:ext cx="506400" cy="432600"/>
          </a:xfrm>
          <a:prstGeom prst="straightConnector1">
            <a:avLst/>
          </a:prstGeom>
          <a:noFill/>
          <a:ln cap="flat" cmpd="sng" w="38100">
            <a:solidFill>
              <a:srgbClr val="ECE9E2"/>
            </a:solidFill>
            <a:prstDash val="solid"/>
            <a:round/>
            <a:headEnd len="med" w="med" type="none"/>
            <a:tailEnd len="med" w="med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cxnSp>
      <p:sp>
        <p:nvSpPr>
          <p:cNvPr id="156" name="Google Shape;156;p10"/>
          <p:cNvSpPr/>
          <p:nvPr/>
        </p:nvSpPr>
        <p:spPr>
          <a:xfrm>
            <a:off x="4140686" y="2819610"/>
            <a:ext cx="1191726" cy="725824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Fib(3)</a:t>
            </a:r>
            <a:endParaRPr b="1" i="0" sz="2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10"/>
          <p:cNvSpPr/>
          <p:nvPr/>
        </p:nvSpPr>
        <p:spPr>
          <a:xfrm>
            <a:off x="7008812" y="2828149"/>
            <a:ext cx="1100180" cy="705900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Fib(2)</a:t>
            </a:r>
            <a:endParaRPr b="1" i="0" sz="2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59" name="Google Shape;159;p10"/>
          <p:cNvCxnSpPr>
            <a:stCxn id="160" idx="0"/>
          </p:cNvCxnSpPr>
          <p:nvPr/>
        </p:nvCxnSpPr>
        <p:spPr>
          <a:xfrm flipH="1" rot="10800000">
            <a:off x="3967521" y="3439020"/>
            <a:ext cx="347700" cy="462000"/>
          </a:xfrm>
          <a:prstGeom prst="straightConnector1">
            <a:avLst/>
          </a:prstGeom>
          <a:noFill/>
          <a:ln cap="flat" cmpd="sng" w="38100">
            <a:solidFill>
              <a:srgbClr val="ECE9E2"/>
            </a:solidFill>
            <a:prstDash val="solid"/>
            <a:round/>
            <a:headEnd len="med" w="med" type="none"/>
            <a:tailEnd len="med" w="med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cxnSp>
      <p:cxnSp>
        <p:nvCxnSpPr>
          <p:cNvPr id="161" name="Google Shape;161;p10"/>
          <p:cNvCxnSpPr>
            <a:endCxn id="162" idx="0"/>
          </p:cNvCxnSpPr>
          <p:nvPr/>
        </p:nvCxnSpPr>
        <p:spPr>
          <a:xfrm>
            <a:off x="5157770" y="3439126"/>
            <a:ext cx="276300" cy="466500"/>
          </a:xfrm>
          <a:prstGeom prst="straightConnector1">
            <a:avLst/>
          </a:prstGeom>
          <a:noFill/>
          <a:ln cap="flat" cmpd="sng" w="38100">
            <a:solidFill>
              <a:srgbClr val="ECE9E2"/>
            </a:solidFill>
            <a:prstDash val="solid"/>
            <a:round/>
            <a:headEnd len="med" w="med" type="none"/>
            <a:tailEnd len="med" w="med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cxnSp>
      <p:sp>
        <p:nvSpPr>
          <p:cNvPr id="162" name="Google Shape;162;p10"/>
          <p:cNvSpPr/>
          <p:nvPr/>
        </p:nvSpPr>
        <p:spPr>
          <a:xfrm>
            <a:off x="4875212" y="3905626"/>
            <a:ext cx="1117716" cy="705900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Fib(1)</a:t>
            </a:r>
            <a:endParaRPr b="1" i="0" sz="2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p10"/>
          <p:cNvSpPr/>
          <p:nvPr/>
        </p:nvSpPr>
        <p:spPr>
          <a:xfrm>
            <a:off x="3417431" y="3901020"/>
            <a:ext cx="1100180" cy="705900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Fib(2)</a:t>
            </a:r>
            <a:endParaRPr b="1" i="0" sz="2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63" name="Google Shape;163;p10"/>
          <p:cNvCxnSpPr>
            <a:stCxn id="164" idx="0"/>
          </p:cNvCxnSpPr>
          <p:nvPr/>
        </p:nvCxnSpPr>
        <p:spPr>
          <a:xfrm flipH="1" rot="10800000">
            <a:off x="3208431" y="4503660"/>
            <a:ext cx="370200" cy="561000"/>
          </a:xfrm>
          <a:prstGeom prst="straightConnector1">
            <a:avLst/>
          </a:prstGeom>
          <a:noFill/>
          <a:ln cap="flat" cmpd="sng" w="38100">
            <a:solidFill>
              <a:srgbClr val="ECE9E2"/>
            </a:solidFill>
            <a:prstDash val="solid"/>
            <a:round/>
            <a:headEnd len="med" w="med" type="none"/>
            <a:tailEnd len="med" w="med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cxnSp>
      <p:sp>
        <p:nvSpPr>
          <p:cNvPr id="164" name="Google Shape;164;p10"/>
          <p:cNvSpPr/>
          <p:nvPr/>
        </p:nvSpPr>
        <p:spPr>
          <a:xfrm>
            <a:off x="2665412" y="5064660"/>
            <a:ext cx="1086038" cy="705900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Fib(1)</a:t>
            </a:r>
            <a:endParaRPr b="1" i="0" sz="2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65" name="Google Shape;165;p10"/>
          <p:cNvCxnSpPr>
            <a:endCxn id="166" idx="0"/>
          </p:cNvCxnSpPr>
          <p:nvPr/>
        </p:nvCxnSpPr>
        <p:spPr>
          <a:xfrm>
            <a:off x="4356487" y="4503514"/>
            <a:ext cx="309900" cy="555900"/>
          </a:xfrm>
          <a:prstGeom prst="straightConnector1">
            <a:avLst/>
          </a:prstGeom>
          <a:noFill/>
          <a:ln cap="flat" cmpd="sng" w="38100">
            <a:solidFill>
              <a:srgbClr val="ECE9E2"/>
            </a:solidFill>
            <a:prstDash val="solid"/>
            <a:round/>
            <a:headEnd len="med" w="med" type="none"/>
            <a:tailEnd len="med" w="med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cxnSp>
      <p:sp>
        <p:nvSpPr>
          <p:cNvPr id="166" name="Google Shape;166;p10"/>
          <p:cNvSpPr/>
          <p:nvPr/>
        </p:nvSpPr>
        <p:spPr>
          <a:xfrm>
            <a:off x="4152763" y="5059414"/>
            <a:ext cx="1027249" cy="705900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Fib(0)</a:t>
            </a:r>
            <a:endParaRPr b="1" i="0" sz="2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10"/>
          <p:cNvSpPr/>
          <p:nvPr/>
        </p:nvSpPr>
        <p:spPr>
          <a:xfrm>
            <a:off x="531812" y="1589230"/>
            <a:ext cx="849942" cy="544370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Fib(1)</a:t>
            </a:r>
            <a:endParaRPr b="1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10"/>
          <p:cNvSpPr/>
          <p:nvPr/>
        </p:nvSpPr>
        <p:spPr>
          <a:xfrm>
            <a:off x="1507264" y="1664313"/>
            <a:ext cx="512940" cy="394203"/>
          </a:xfrm>
          <a:prstGeom prst="mathEqual">
            <a:avLst>
              <a:gd fmla="val 23520" name="adj1"/>
              <a:gd fmla="val 11760" name="adj2"/>
            </a:avLst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10"/>
          <p:cNvSpPr/>
          <p:nvPr/>
        </p:nvSpPr>
        <p:spPr>
          <a:xfrm>
            <a:off x="2145564" y="1587608"/>
            <a:ext cx="849942" cy="544370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b="1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p10"/>
          <p:cNvSpPr/>
          <p:nvPr/>
        </p:nvSpPr>
        <p:spPr>
          <a:xfrm rot="7451775">
            <a:off x="2330423" y="4492619"/>
            <a:ext cx="1143000" cy="228600"/>
          </a:xfrm>
          <a:prstGeom prst="rightArrow">
            <a:avLst>
              <a:gd fmla="val 32385" name="adj1"/>
              <a:gd fmla="val 63211" name="adj2"/>
            </a:avLst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6" name="Shape 1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7" name="Google Shape;1787;p100"/>
          <p:cNvSpPr txBox="1"/>
          <p:nvPr>
            <p:ph idx="12" type="sldNum"/>
          </p:nvPr>
        </p:nvSpPr>
        <p:spPr>
          <a:xfrm>
            <a:off x="11566525" y="6524625"/>
            <a:ext cx="428625" cy="1968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88" name="Google Shape;1788;p100"/>
          <p:cNvSpPr txBox="1"/>
          <p:nvPr>
            <p:ph idx="1" type="body"/>
          </p:nvPr>
        </p:nvSpPr>
        <p:spPr>
          <a:xfrm>
            <a:off x="190413" y="1151121"/>
            <a:ext cx="11804822" cy="5570355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spcFirstLastPara="1" rIns="108000" wrap="square" tIns="36000">
            <a:normAutofit/>
          </a:bodyPr>
          <a:lstStyle/>
          <a:p>
            <a:pPr indent="-304747" lvl="0" marL="304747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3400"/>
              <a:buChar char="▪"/>
            </a:pPr>
            <a:r>
              <a:rPr lang="en-US"/>
              <a:t>You are given a matrix of numbers</a:t>
            </a:r>
            <a:endParaRPr/>
          </a:p>
          <a:p>
            <a:pPr indent="-231605" lvl="1" marL="609493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2560"/>
              <a:buChar char="▪"/>
            </a:pPr>
            <a:r>
              <a:rPr lang="en-US"/>
              <a:t>Find the </a:t>
            </a:r>
            <a:r>
              <a:rPr b="1" lang="en-US">
                <a:solidFill>
                  <a:srgbClr val="F3CC5F"/>
                </a:solidFill>
              </a:rPr>
              <a:t>path with largest sum </a:t>
            </a:r>
            <a:endParaRPr/>
          </a:p>
          <a:p>
            <a:pPr indent="-231605" lvl="1" marL="609493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2560"/>
              <a:buChar char="▪"/>
            </a:pPr>
            <a:r>
              <a:rPr lang="en-US"/>
              <a:t>Start 🡪 top left</a:t>
            </a:r>
            <a:endParaRPr/>
          </a:p>
          <a:p>
            <a:pPr indent="-231605" lvl="1" marL="609493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2560"/>
              <a:buChar char="▪"/>
            </a:pPr>
            <a:r>
              <a:rPr lang="en-US"/>
              <a:t>End 🡪 bottom right</a:t>
            </a:r>
            <a:endParaRPr/>
          </a:p>
          <a:p>
            <a:pPr indent="-231605" lvl="1" marL="609493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2560"/>
              <a:buChar char="▪"/>
            </a:pPr>
            <a:r>
              <a:rPr lang="en-US"/>
              <a:t>Move only right/down</a:t>
            </a:r>
            <a:endParaRPr/>
          </a:p>
          <a:p>
            <a:pPr indent="-231605" lvl="1" marL="609493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2560"/>
              <a:buChar char="▪"/>
            </a:pPr>
            <a:r>
              <a:rPr lang="en-US"/>
              <a:t>There won't be negative numbers</a:t>
            </a:r>
            <a:endParaRPr/>
          </a:p>
        </p:txBody>
      </p:sp>
      <p:sp>
        <p:nvSpPr>
          <p:cNvPr id="1789" name="Google Shape;1789;p100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/>
              <a:t>"Move Down / Right Sum" Problem</a:t>
            </a:r>
            <a:endParaRPr/>
          </a:p>
        </p:txBody>
      </p:sp>
      <p:graphicFrame>
        <p:nvGraphicFramePr>
          <p:cNvPr id="1790" name="Google Shape;1790;p100"/>
          <p:cNvGraphicFramePr/>
          <p:nvPr/>
        </p:nvGraphicFramePr>
        <p:xfrm>
          <a:off x="7175497" y="137160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{18A23087-2587-445D-985A-2291CA0B992A}</a:tableStyleId>
              </a:tblPr>
              <a:tblGrid>
                <a:gridCol w="618450"/>
                <a:gridCol w="618450"/>
                <a:gridCol w="618450"/>
                <a:gridCol w="618450"/>
                <a:gridCol w="618450"/>
                <a:gridCol w="618450"/>
                <a:gridCol w="61845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chemeClr val="dk1"/>
                          </a:solidFill>
                        </a:rPr>
                        <a:t>2</a:t>
                      </a:r>
                      <a:endParaRPr/>
                    </a:p>
                  </a:txBody>
                  <a:tcPr marT="45725" marB="45725" marR="91450" marL="91450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7E09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chemeClr val="dk1"/>
                          </a:solidFill>
                        </a:rPr>
                        <a:t>6</a:t>
                      </a:r>
                      <a:endParaRPr/>
                    </a:p>
                  </a:txBody>
                  <a:tcPr marT="45725" marB="45725" marR="91450" marL="91450"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7E09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</a:t>
                      </a:r>
                      <a:endParaRPr/>
                    </a:p>
                  </a:txBody>
                  <a:tcPr marT="45725" marB="45725" marR="91450" marL="91450"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8</a:t>
                      </a:r>
                      <a:endParaRPr/>
                    </a:p>
                  </a:txBody>
                  <a:tcPr marT="45725" marB="45725" marR="91450" marL="91450"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9</a:t>
                      </a:r>
                      <a:endParaRPr/>
                    </a:p>
                  </a:txBody>
                  <a:tcPr marT="45725" marB="45725" marR="91450" marL="91450"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4</a:t>
                      </a:r>
                      <a:endParaRPr/>
                    </a:p>
                  </a:txBody>
                  <a:tcPr marT="45725" marB="45725" marR="91450" marL="91450"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2</a:t>
                      </a:r>
                      <a:endParaRPr/>
                    </a:p>
                  </a:txBody>
                  <a:tcPr marT="45725" marB="45725" marR="91450" marL="91450"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</a:t>
                      </a:r>
                      <a:endParaRPr/>
                    </a:p>
                  </a:txBody>
                  <a:tcPr marT="45725" marB="45725" marR="91450" marL="91450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7E09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3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5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6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7</a:t>
                      </a:r>
                      <a:endParaRPr/>
                    </a:p>
                  </a:txBody>
                  <a:tcPr marT="45725" marB="45725" marR="91450" marL="91450"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3</a:t>
                      </a:r>
                      <a:endParaRPr/>
                    </a:p>
                  </a:txBody>
                  <a:tcPr marT="45725" marB="45725" marR="91450" marL="91450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7E09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7E09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7E09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2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8</a:t>
                      </a:r>
                      <a:endParaRPr/>
                    </a:p>
                  </a:txBody>
                  <a:tcPr marT="45725" marB="45725" marR="91450" marL="91450"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0</a:t>
                      </a:r>
                      <a:endParaRPr/>
                    </a:p>
                  </a:txBody>
                  <a:tcPr marT="45725" marB="45725" marR="91450" marL="91450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9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2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7E09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7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9</a:t>
                      </a:r>
                      <a:endParaRPr/>
                    </a:p>
                  </a:txBody>
                  <a:tcPr marT="45725" marB="45725" marR="91450" marL="91450"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2</a:t>
                      </a:r>
                      <a:endParaRPr/>
                    </a:p>
                  </a:txBody>
                  <a:tcPr marT="45725" marB="45725" marR="91450" marL="91450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7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7E09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7E09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7E09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2</a:t>
                      </a:r>
                      <a:endParaRPr/>
                    </a:p>
                  </a:txBody>
                  <a:tcPr marT="45725" marB="45725" marR="91450" marL="91450"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4</a:t>
                      </a:r>
                      <a:endParaRPr/>
                    </a:p>
                  </a:txBody>
                  <a:tcPr marT="45725" marB="45725" marR="91450" marL="91450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5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6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2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7E09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</a:t>
                      </a:r>
                      <a:endParaRPr/>
                    </a:p>
                  </a:txBody>
                  <a:tcPr marT="45725" marB="45725" marR="91450" marL="91450"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F7E09E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9</a:t>
                      </a:r>
                      <a:endParaRPr/>
                    </a:p>
                  </a:txBody>
                  <a:tcPr marT="45725" marB="45725" marR="91450" marL="91450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3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5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2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8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</a:t>
                      </a:r>
                      <a:endParaRPr/>
                    </a:p>
                  </a:txBody>
                  <a:tcPr marT="45725" marB="45725" marR="91450" marL="91450"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F7E09E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2</a:t>
                      </a:r>
                      <a:endParaRPr/>
                    </a:p>
                  </a:txBody>
                  <a:tcPr marT="45725" marB="45725" marR="91450" marL="91450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3</a:t>
                      </a:r>
                      <a:endParaRPr/>
                    </a:p>
                  </a:txBody>
                  <a:tcPr marT="45725" marB="45725" marR="91450" marL="91450"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4</a:t>
                      </a:r>
                      <a:endParaRPr/>
                    </a:p>
                  </a:txBody>
                  <a:tcPr marT="45725" marB="45725" marR="91450" marL="91450"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</a:t>
                      </a:r>
                      <a:endParaRPr/>
                    </a:p>
                  </a:txBody>
                  <a:tcPr marT="45725" marB="45725" marR="91450" marL="91450"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7</a:t>
                      </a:r>
                      <a:endParaRPr/>
                    </a:p>
                  </a:txBody>
                  <a:tcPr marT="45725" marB="45725" marR="91450" marL="91450"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2</a:t>
                      </a:r>
                      <a:endParaRPr/>
                    </a:p>
                  </a:txBody>
                  <a:tcPr marT="45725" marB="45725" marR="91450" marL="91450"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</a:t>
                      </a:r>
                      <a:endParaRPr/>
                    </a:p>
                  </a:txBody>
                  <a:tcPr marT="45725" marB="45725" marR="91450" marL="91450"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7E09E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4" name="Shape 1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5" name="Google Shape;1795;p101"/>
          <p:cNvSpPr txBox="1"/>
          <p:nvPr>
            <p:ph idx="4294967295" type="ctrTitle"/>
          </p:nvPr>
        </p:nvSpPr>
        <p:spPr>
          <a:xfrm>
            <a:off x="912813" y="4894400"/>
            <a:ext cx="10363200" cy="820600"/>
          </a:xfrm>
          <a:prstGeom prst="rect">
            <a:avLst/>
          </a:prstGeom>
          <a:noFill/>
          <a:ln>
            <a:noFill/>
          </a:ln>
        </p:spPr>
        <p:txBody>
          <a:bodyPr anchorCtr="0" anchor="b" bIns="36000" lIns="36000" spcFirstLastPara="1" rIns="36000" wrap="square" tIns="3600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5400"/>
              <a:buFont typeface="Calibri"/>
              <a:buNone/>
            </a:pPr>
            <a:r>
              <a:rPr b="1" i="0" lang="en-US" sz="5400" u="none" cap="none" strike="noStrik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rPr>
              <a:t>Move D/R Optimal Substructure</a:t>
            </a:r>
            <a:endParaRPr b="1" i="0" sz="5400" u="none" cap="none" strike="noStrike">
              <a:solidFill>
                <a:srgbClr val="F3BE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6" name="Google Shape;1796;p101"/>
          <p:cNvSpPr txBox="1"/>
          <p:nvPr>
            <p:ph idx="4294967295" type="subTitle"/>
          </p:nvPr>
        </p:nvSpPr>
        <p:spPr>
          <a:xfrm>
            <a:off x="912813" y="5754968"/>
            <a:ext cx="10363200" cy="719034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36000" spcFirstLastPara="1" rIns="36000" wrap="square" tIns="36000">
            <a:spAutoFit/>
          </a:bodyPr>
          <a:lstStyle/>
          <a:p>
            <a:pPr indent="0" lvl="0" marL="0" marR="0" rtl="0" algn="ct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ts val="4000"/>
              <a:buFont typeface="Noto Sans Symbols"/>
              <a:buNone/>
            </a:pPr>
            <a:r>
              <a:rPr b="0" i="0" lang="en-US" sz="40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Recursive Top-Down Approach</a:t>
            </a:r>
            <a:endParaRPr/>
          </a:p>
        </p:txBody>
      </p:sp>
      <p:pic>
        <p:nvPicPr>
          <p:cNvPr descr="Magnifying glass" id="1797" name="Google Shape;1797;p10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13213" y="892032"/>
            <a:ext cx="3962400" cy="396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agnifying glass" id="1798" name="Google Shape;1798;p10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5212" y="1600200"/>
            <a:ext cx="1676400" cy="1676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agnifying glass" id="1799" name="Google Shape;1799;p10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05890" y="1930878"/>
            <a:ext cx="659922" cy="65992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agnifying glass" id="1800" name="Google Shape;1800;p10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332412" y="2057400"/>
            <a:ext cx="278922" cy="27892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agnifying glass" id="1801" name="Google Shape;1801;p10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385590" y="2114549"/>
            <a:ext cx="102078" cy="10207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agnifying glass" id="1802" name="Google Shape;1802;p10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408612" y="2135446"/>
            <a:ext cx="38053" cy="380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6" name="Shape 1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7" name="Google Shape;1807;p102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/>
              <a:t>Move Down/Right</a:t>
            </a:r>
            <a:endParaRPr/>
          </a:p>
        </p:txBody>
      </p:sp>
      <p:sp>
        <p:nvSpPr>
          <p:cNvPr id="1808" name="Google Shape;1808;p102"/>
          <p:cNvSpPr/>
          <p:nvPr/>
        </p:nvSpPr>
        <p:spPr>
          <a:xfrm>
            <a:off x="3198812" y="1688428"/>
            <a:ext cx="685800" cy="578438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8</a:t>
            </a:r>
            <a:endParaRPr b="1"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1809" name="Google Shape;1809;p102"/>
          <p:cNvGraphicFramePr/>
          <p:nvPr/>
        </p:nvGraphicFramePr>
        <p:xfrm>
          <a:off x="7175497" y="160020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{18A23087-2587-445D-985A-2291CA0B992A}</a:tableStyleId>
              </a:tblPr>
              <a:tblGrid>
                <a:gridCol w="618450"/>
                <a:gridCol w="618450"/>
                <a:gridCol w="618450"/>
                <a:gridCol w="618450"/>
                <a:gridCol w="618450"/>
                <a:gridCol w="618450"/>
                <a:gridCol w="61845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chemeClr val="dk1"/>
                          </a:solidFill>
                        </a:rPr>
                        <a:t>2</a:t>
                      </a:r>
                      <a:endParaRPr/>
                    </a:p>
                  </a:txBody>
                  <a:tcPr marT="45725" marB="45725" marR="91450" marL="91450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7E09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chemeClr val="dk1"/>
                          </a:solidFill>
                        </a:rPr>
                        <a:t>6</a:t>
                      </a:r>
                      <a:endParaRPr/>
                    </a:p>
                  </a:txBody>
                  <a:tcPr marT="45725" marB="45725" marR="91450" marL="91450"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7E09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</a:t>
                      </a:r>
                      <a:endParaRPr/>
                    </a:p>
                  </a:txBody>
                  <a:tcPr marT="45725" marB="45725" marR="91450" marL="91450"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8</a:t>
                      </a:r>
                      <a:endParaRPr/>
                    </a:p>
                  </a:txBody>
                  <a:tcPr marT="45725" marB="45725" marR="91450" marL="91450"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9</a:t>
                      </a:r>
                      <a:endParaRPr/>
                    </a:p>
                  </a:txBody>
                  <a:tcPr marT="45725" marB="45725" marR="91450" marL="91450"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4</a:t>
                      </a:r>
                      <a:endParaRPr/>
                    </a:p>
                  </a:txBody>
                  <a:tcPr marT="45725" marB="45725" marR="91450" marL="91450"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2</a:t>
                      </a:r>
                      <a:endParaRPr/>
                    </a:p>
                  </a:txBody>
                  <a:tcPr marT="45725" marB="45725" marR="91450" marL="91450"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</a:t>
                      </a:r>
                      <a:endParaRPr/>
                    </a:p>
                  </a:txBody>
                  <a:tcPr marT="45725" marB="45725" marR="91450" marL="91450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7E09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3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5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6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7</a:t>
                      </a:r>
                      <a:endParaRPr/>
                    </a:p>
                  </a:txBody>
                  <a:tcPr marT="45725" marB="45725" marR="91450" marL="91450"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3</a:t>
                      </a:r>
                      <a:endParaRPr/>
                    </a:p>
                  </a:txBody>
                  <a:tcPr marT="45725" marB="45725" marR="91450" marL="91450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7E09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7E09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7E09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2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8</a:t>
                      </a:r>
                      <a:endParaRPr/>
                    </a:p>
                  </a:txBody>
                  <a:tcPr marT="45725" marB="45725" marR="91450" marL="91450"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0</a:t>
                      </a:r>
                      <a:endParaRPr/>
                    </a:p>
                  </a:txBody>
                  <a:tcPr marT="45725" marB="45725" marR="91450" marL="91450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9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2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7E09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7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9</a:t>
                      </a:r>
                      <a:endParaRPr/>
                    </a:p>
                  </a:txBody>
                  <a:tcPr marT="45725" marB="45725" marR="91450" marL="91450"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2</a:t>
                      </a:r>
                      <a:endParaRPr/>
                    </a:p>
                  </a:txBody>
                  <a:tcPr marT="45725" marB="45725" marR="91450" marL="91450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7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7E09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7E09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7E09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2</a:t>
                      </a:r>
                      <a:endParaRPr/>
                    </a:p>
                  </a:txBody>
                  <a:tcPr marT="45725" marB="45725" marR="91450" marL="91450"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4</a:t>
                      </a:r>
                      <a:endParaRPr/>
                    </a:p>
                  </a:txBody>
                  <a:tcPr marT="45725" marB="45725" marR="91450" marL="91450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5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6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2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7E09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</a:t>
                      </a:r>
                      <a:endParaRPr/>
                    </a:p>
                  </a:txBody>
                  <a:tcPr marT="45725" marB="45725" marR="91450" marL="91450"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F7E09E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9</a:t>
                      </a:r>
                      <a:endParaRPr/>
                    </a:p>
                  </a:txBody>
                  <a:tcPr marT="45725" marB="45725" marR="91450" marL="91450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3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5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2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8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</a:t>
                      </a:r>
                      <a:endParaRPr/>
                    </a:p>
                  </a:txBody>
                  <a:tcPr marT="45725" marB="45725" marR="91450" marL="91450"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F7E09E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2</a:t>
                      </a:r>
                      <a:endParaRPr/>
                    </a:p>
                  </a:txBody>
                  <a:tcPr marT="45725" marB="45725" marR="91450" marL="91450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3</a:t>
                      </a:r>
                      <a:endParaRPr/>
                    </a:p>
                  </a:txBody>
                  <a:tcPr marT="45725" marB="45725" marR="91450" marL="91450"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4</a:t>
                      </a:r>
                      <a:endParaRPr/>
                    </a:p>
                  </a:txBody>
                  <a:tcPr marT="45725" marB="45725" marR="91450" marL="91450"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</a:t>
                      </a:r>
                      <a:endParaRPr/>
                    </a:p>
                  </a:txBody>
                  <a:tcPr marT="45725" marB="45725" marR="91450" marL="91450"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7</a:t>
                      </a:r>
                      <a:endParaRPr/>
                    </a:p>
                  </a:txBody>
                  <a:tcPr marT="45725" marB="45725" marR="91450" marL="91450"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2</a:t>
                      </a:r>
                      <a:endParaRPr/>
                    </a:p>
                  </a:txBody>
                  <a:tcPr marT="45725" marB="45725" marR="91450" marL="91450"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</a:t>
                      </a:r>
                      <a:endParaRPr/>
                    </a:p>
                  </a:txBody>
                  <a:tcPr marT="45725" marB="45725" marR="91450" marL="91450"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7E09E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3" name="Shape 1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4" name="Google Shape;1814;p103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/>
              <a:t>Move Down/Right</a:t>
            </a:r>
            <a:endParaRPr/>
          </a:p>
        </p:txBody>
      </p:sp>
      <p:sp>
        <p:nvSpPr>
          <p:cNvPr id="1815" name="Google Shape;1815;p103"/>
          <p:cNvSpPr/>
          <p:nvPr/>
        </p:nvSpPr>
        <p:spPr>
          <a:xfrm>
            <a:off x="3198812" y="1688428"/>
            <a:ext cx="685800" cy="578438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8</a:t>
            </a:r>
            <a:endParaRPr b="1"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816" name="Google Shape;1816;p103"/>
          <p:cNvCxnSpPr>
            <a:stCxn id="1817" idx="0"/>
            <a:endCxn id="1815" idx="4"/>
          </p:cNvCxnSpPr>
          <p:nvPr/>
        </p:nvCxnSpPr>
        <p:spPr>
          <a:xfrm flipH="1" rot="10800000">
            <a:off x="2105643" y="2267001"/>
            <a:ext cx="1436100" cy="474900"/>
          </a:xfrm>
          <a:prstGeom prst="straightConnector1">
            <a:avLst/>
          </a:prstGeom>
          <a:noFill/>
          <a:ln cap="flat" cmpd="sng" w="38100">
            <a:solidFill>
              <a:srgbClr val="ECE9E2"/>
            </a:solidFill>
            <a:prstDash val="solid"/>
            <a:round/>
            <a:headEnd len="med" w="med" type="none"/>
            <a:tailEnd len="med" w="med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cxnSp>
      <p:sp>
        <p:nvSpPr>
          <p:cNvPr id="1817" name="Google Shape;1817;p103"/>
          <p:cNvSpPr/>
          <p:nvPr/>
        </p:nvSpPr>
        <p:spPr>
          <a:xfrm>
            <a:off x="1795253" y="2741901"/>
            <a:ext cx="620781" cy="534699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9</a:t>
            </a:r>
            <a:endParaRPr b="1"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8" name="Google Shape;1818;p103"/>
          <p:cNvSpPr/>
          <p:nvPr/>
        </p:nvSpPr>
        <p:spPr>
          <a:xfrm rot="9848603">
            <a:off x="2212254" y="2287911"/>
            <a:ext cx="814377" cy="118764"/>
          </a:xfrm>
          <a:prstGeom prst="rightArrow">
            <a:avLst>
              <a:gd fmla="val 32385" name="adj1"/>
              <a:gd fmla="val 63211" name="adj2"/>
            </a:avLst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9" name="Google Shape;1819;p103"/>
          <p:cNvSpPr/>
          <p:nvPr/>
        </p:nvSpPr>
        <p:spPr>
          <a:xfrm>
            <a:off x="4667222" y="2741901"/>
            <a:ext cx="620781" cy="534699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b="1"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820" name="Google Shape;1820;p103"/>
          <p:cNvCxnSpPr>
            <a:stCxn id="1819" idx="0"/>
            <a:endCxn id="1815" idx="4"/>
          </p:cNvCxnSpPr>
          <p:nvPr/>
        </p:nvCxnSpPr>
        <p:spPr>
          <a:xfrm rot="10800000">
            <a:off x="3541812" y="2267001"/>
            <a:ext cx="1435800" cy="474900"/>
          </a:xfrm>
          <a:prstGeom prst="straightConnector1">
            <a:avLst/>
          </a:prstGeom>
          <a:noFill/>
          <a:ln cap="flat" cmpd="sng" w="38100">
            <a:solidFill>
              <a:srgbClr val="ECE9E2"/>
            </a:solidFill>
            <a:prstDash val="solid"/>
            <a:round/>
            <a:headEnd len="med" w="med" type="none"/>
            <a:tailEnd len="med" w="med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cxnSp>
      <p:graphicFrame>
        <p:nvGraphicFramePr>
          <p:cNvPr id="1821" name="Google Shape;1821;p103"/>
          <p:cNvGraphicFramePr/>
          <p:nvPr/>
        </p:nvGraphicFramePr>
        <p:xfrm>
          <a:off x="7175497" y="160020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{18A23087-2587-445D-985A-2291CA0B992A}</a:tableStyleId>
              </a:tblPr>
              <a:tblGrid>
                <a:gridCol w="618450"/>
                <a:gridCol w="618450"/>
                <a:gridCol w="618450"/>
                <a:gridCol w="618450"/>
                <a:gridCol w="618450"/>
                <a:gridCol w="618450"/>
                <a:gridCol w="61845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chemeClr val="dk1"/>
                          </a:solidFill>
                        </a:rPr>
                        <a:t>2</a:t>
                      </a:r>
                      <a:endParaRPr/>
                    </a:p>
                  </a:txBody>
                  <a:tcPr marT="45725" marB="45725" marR="91450" marL="91450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7E09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chemeClr val="dk1"/>
                          </a:solidFill>
                        </a:rPr>
                        <a:t>6</a:t>
                      </a:r>
                      <a:endParaRPr/>
                    </a:p>
                  </a:txBody>
                  <a:tcPr marT="45725" marB="45725" marR="91450" marL="91450"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7E09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</a:t>
                      </a:r>
                      <a:endParaRPr/>
                    </a:p>
                  </a:txBody>
                  <a:tcPr marT="45725" marB="45725" marR="91450" marL="91450"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8</a:t>
                      </a:r>
                      <a:endParaRPr/>
                    </a:p>
                  </a:txBody>
                  <a:tcPr marT="45725" marB="45725" marR="91450" marL="91450"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9</a:t>
                      </a:r>
                      <a:endParaRPr/>
                    </a:p>
                  </a:txBody>
                  <a:tcPr marT="45725" marB="45725" marR="91450" marL="91450"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4</a:t>
                      </a:r>
                      <a:endParaRPr/>
                    </a:p>
                  </a:txBody>
                  <a:tcPr marT="45725" marB="45725" marR="91450" marL="91450"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2</a:t>
                      </a:r>
                      <a:endParaRPr/>
                    </a:p>
                  </a:txBody>
                  <a:tcPr marT="45725" marB="45725" marR="91450" marL="91450"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</a:t>
                      </a:r>
                      <a:endParaRPr/>
                    </a:p>
                  </a:txBody>
                  <a:tcPr marT="45725" marB="45725" marR="91450" marL="91450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7E09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3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5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6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7</a:t>
                      </a:r>
                      <a:endParaRPr/>
                    </a:p>
                  </a:txBody>
                  <a:tcPr marT="45725" marB="45725" marR="91450" marL="91450"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3</a:t>
                      </a:r>
                      <a:endParaRPr/>
                    </a:p>
                  </a:txBody>
                  <a:tcPr marT="45725" marB="45725" marR="91450" marL="91450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7E09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7E09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7E09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2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8</a:t>
                      </a:r>
                      <a:endParaRPr/>
                    </a:p>
                  </a:txBody>
                  <a:tcPr marT="45725" marB="45725" marR="91450" marL="91450"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0</a:t>
                      </a:r>
                      <a:endParaRPr/>
                    </a:p>
                  </a:txBody>
                  <a:tcPr marT="45725" marB="45725" marR="91450" marL="91450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9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2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7E09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7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9</a:t>
                      </a:r>
                      <a:endParaRPr/>
                    </a:p>
                  </a:txBody>
                  <a:tcPr marT="45725" marB="45725" marR="91450" marL="91450"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2</a:t>
                      </a:r>
                      <a:endParaRPr/>
                    </a:p>
                  </a:txBody>
                  <a:tcPr marT="45725" marB="45725" marR="91450" marL="91450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7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7E09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7E09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7E09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2</a:t>
                      </a:r>
                      <a:endParaRPr/>
                    </a:p>
                  </a:txBody>
                  <a:tcPr marT="45725" marB="45725" marR="91450" marL="91450"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4</a:t>
                      </a:r>
                      <a:endParaRPr/>
                    </a:p>
                  </a:txBody>
                  <a:tcPr marT="45725" marB="45725" marR="91450" marL="91450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5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6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2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7E09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</a:t>
                      </a:r>
                      <a:endParaRPr/>
                    </a:p>
                  </a:txBody>
                  <a:tcPr marT="45725" marB="45725" marR="91450" marL="91450"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F7E09E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9</a:t>
                      </a:r>
                      <a:endParaRPr/>
                    </a:p>
                  </a:txBody>
                  <a:tcPr marT="45725" marB="45725" marR="91450" marL="91450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3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5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2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8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</a:t>
                      </a:r>
                      <a:endParaRPr/>
                    </a:p>
                  </a:txBody>
                  <a:tcPr marT="45725" marB="45725" marR="91450" marL="91450"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F7E09E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2</a:t>
                      </a:r>
                      <a:endParaRPr/>
                    </a:p>
                  </a:txBody>
                  <a:tcPr marT="45725" marB="45725" marR="91450" marL="91450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3</a:t>
                      </a:r>
                      <a:endParaRPr/>
                    </a:p>
                  </a:txBody>
                  <a:tcPr marT="45725" marB="45725" marR="91450" marL="91450"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4</a:t>
                      </a:r>
                      <a:endParaRPr/>
                    </a:p>
                  </a:txBody>
                  <a:tcPr marT="45725" marB="45725" marR="91450" marL="91450"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</a:t>
                      </a:r>
                      <a:endParaRPr/>
                    </a:p>
                  </a:txBody>
                  <a:tcPr marT="45725" marB="45725" marR="91450" marL="91450"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7</a:t>
                      </a:r>
                      <a:endParaRPr/>
                    </a:p>
                  </a:txBody>
                  <a:tcPr marT="45725" marB="45725" marR="91450" marL="91450"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2</a:t>
                      </a:r>
                      <a:endParaRPr/>
                    </a:p>
                  </a:txBody>
                  <a:tcPr marT="45725" marB="45725" marR="91450" marL="91450"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</a:t>
                      </a:r>
                      <a:endParaRPr/>
                    </a:p>
                  </a:txBody>
                  <a:tcPr marT="45725" marB="45725" marR="91450" marL="91450"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7E09E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6" name="Google Shape;1826;p104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/>
              <a:t>Move Down/Right</a:t>
            </a:r>
            <a:endParaRPr/>
          </a:p>
        </p:txBody>
      </p:sp>
      <p:sp>
        <p:nvSpPr>
          <p:cNvPr id="1827" name="Google Shape;1827;p104"/>
          <p:cNvSpPr/>
          <p:nvPr/>
        </p:nvSpPr>
        <p:spPr>
          <a:xfrm>
            <a:off x="3198812" y="1688428"/>
            <a:ext cx="685800" cy="578438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8</a:t>
            </a:r>
            <a:endParaRPr b="1"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828" name="Google Shape;1828;p104"/>
          <p:cNvCxnSpPr>
            <a:stCxn id="1829" idx="0"/>
            <a:endCxn id="1827" idx="4"/>
          </p:cNvCxnSpPr>
          <p:nvPr/>
        </p:nvCxnSpPr>
        <p:spPr>
          <a:xfrm flipH="1" rot="10800000">
            <a:off x="2105643" y="2267001"/>
            <a:ext cx="1436100" cy="474900"/>
          </a:xfrm>
          <a:prstGeom prst="straightConnector1">
            <a:avLst/>
          </a:prstGeom>
          <a:noFill/>
          <a:ln cap="flat" cmpd="sng" w="38100">
            <a:solidFill>
              <a:srgbClr val="ECE9E2"/>
            </a:solidFill>
            <a:prstDash val="solid"/>
            <a:round/>
            <a:headEnd len="med" w="med" type="none"/>
            <a:tailEnd len="med" w="med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cxnSp>
      <p:sp>
        <p:nvSpPr>
          <p:cNvPr id="1829" name="Google Shape;1829;p104"/>
          <p:cNvSpPr/>
          <p:nvPr/>
        </p:nvSpPr>
        <p:spPr>
          <a:xfrm>
            <a:off x="1795253" y="2741901"/>
            <a:ext cx="620781" cy="534699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9</a:t>
            </a:r>
            <a:endParaRPr b="1"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0" name="Google Shape;1830;p104"/>
          <p:cNvSpPr/>
          <p:nvPr/>
        </p:nvSpPr>
        <p:spPr>
          <a:xfrm rot="9848603">
            <a:off x="2212254" y="2287911"/>
            <a:ext cx="814377" cy="118764"/>
          </a:xfrm>
          <a:prstGeom prst="rightArrow">
            <a:avLst>
              <a:gd fmla="val 32385" name="adj1"/>
              <a:gd fmla="val 63211" name="adj2"/>
            </a:avLst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1" name="Google Shape;1831;p104"/>
          <p:cNvSpPr/>
          <p:nvPr/>
        </p:nvSpPr>
        <p:spPr>
          <a:xfrm>
            <a:off x="4667222" y="2741901"/>
            <a:ext cx="620781" cy="534699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b="1"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832" name="Google Shape;1832;p104"/>
          <p:cNvCxnSpPr>
            <a:stCxn id="1831" idx="0"/>
            <a:endCxn id="1827" idx="4"/>
          </p:cNvCxnSpPr>
          <p:nvPr/>
        </p:nvCxnSpPr>
        <p:spPr>
          <a:xfrm rot="10800000">
            <a:off x="3541812" y="2267001"/>
            <a:ext cx="1435800" cy="474900"/>
          </a:xfrm>
          <a:prstGeom prst="straightConnector1">
            <a:avLst/>
          </a:prstGeom>
          <a:noFill/>
          <a:ln cap="flat" cmpd="sng" w="38100">
            <a:solidFill>
              <a:srgbClr val="ECE9E2"/>
            </a:solidFill>
            <a:prstDash val="solid"/>
            <a:round/>
            <a:headEnd len="med" w="med" type="none"/>
            <a:tailEnd len="med" w="med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cxnSp>
      <p:graphicFrame>
        <p:nvGraphicFramePr>
          <p:cNvPr id="1833" name="Google Shape;1833;p104"/>
          <p:cNvGraphicFramePr/>
          <p:nvPr/>
        </p:nvGraphicFramePr>
        <p:xfrm>
          <a:off x="7175497" y="160020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{18A23087-2587-445D-985A-2291CA0B992A}</a:tableStyleId>
              </a:tblPr>
              <a:tblGrid>
                <a:gridCol w="618450"/>
                <a:gridCol w="618450"/>
                <a:gridCol w="618450"/>
                <a:gridCol w="618450"/>
                <a:gridCol w="618450"/>
                <a:gridCol w="618450"/>
                <a:gridCol w="61845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chemeClr val="dk1"/>
                          </a:solidFill>
                        </a:rPr>
                        <a:t>2</a:t>
                      </a:r>
                      <a:endParaRPr/>
                    </a:p>
                  </a:txBody>
                  <a:tcPr marT="45725" marB="45725" marR="91450" marL="91450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7E09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chemeClr val="dk1"/>
                          </a:solidFill>
                        </a:rPr>
                        <a:t>6</a:t>
                      </a:r>
                      <a:endParaRPr/>
                    </a:p>
                  </a:txBody>
                  <a:tcPr marT="45725" marB="45725" marR="91450" marL="91450"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7E09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</a:t>
                      </a:r>
                      <a:endParaRPr/>
                    </a:p>
                  </a:txBody>
                  <a:tcPr marT="45725" marB="45725" marR="91450" marL="91450"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8</a:t>
                      </a:r>
                      <a:endParaRPr/>
                    </a:p>
                  </a:txBody>
                  <a:tcPr marT="45725" marB="45725" marR="91450" marL="91450"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9</a:t>
                      </a:r>
                      <a:endParaRPr/>
                    </a:p>
                  </a:txBody>
                  <a:tcPr marT="45725" marB="45725" marR="91450" marL="91450"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4</a:t>
                      </a:r>
                      <a:endParaRPr/>
                    </a:p>
                  </a:txBody>
                  <a:tcPr marT="45725" marB="45725" marR="91450" marL="91450"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2</a:t>
                      </a:r>
                      <a:endParaRPr/>
                    </a:p>
                  </a:txBody>
                  <a:tcPr marT="45725" marB="45725" marR="91450" marL="91450"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</a:t>
                      </a:r>
                      <a:endParaRPr/>
                    </a:p>
                  </a:txBody>
                  <a:tcPr marT="45725" marB="45725" marR="91450" marL="91450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7E09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3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5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6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7</a:t>
                      </a:r>
                      <a:endParaRPr/>
                    </a:p>
                  </a:txBody>
                  <a:tcPr marT="45725" marB="45725" marR="91450" marL="91450"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3</a:t>
                      </a:r>
                      <a:endParaRPr/>
                    </a:p>
                  </a:txBody>
                  <a:tcPr marT="45725" marB="45725" marR="91450" marL="91450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7E09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7E09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7E09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2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8</a:t>
                      </a:r>
                      <a:endParaRPr/>
                    </a:p>
                  </a:txBody>
                  <a:tcPr marT="45725" marB="45725" marR="91450" marL="91450"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0</a:t>
                      </a:r>
                      <a:endParaRPr/>
                    </a:p>
                  </a:txBody>
                  <a:tcPr marT="45725" marB="45725" marR="91450" marL="91450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9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2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7E09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7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9</a:t>
                      </a:r>
                      <a:endParaRPr/>
                    </a:p>
                  </a:txBody>
                  <a:tcPr marT="45725" marB="45725" marR="91450" marL="91450"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2</a:t>
                      </a:r>
                      <a:endParaRPr/>
                    </a:p>
                  </a:txBody>
                  <a:tcPr marT="45725" marB="45725" marR="91450" marL="91450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7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7E09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7E09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7E09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2</a:t>
                      </a:r>
                      <a:endParaRPr/>
                    </a:p>
                  </a:txBody>
                  <a:tcPr marT="45725" marB="45725" marR="91450" marL="91450"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4</a:t>
                      </a:r>
                      <a:endParaRPr/>
                    </a:p>
                  </a:txBody>
                  <a:tcPr marT="45725" marB="45725" marR="91450" marL="91450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5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6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2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7E09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</a:t>
                      </a:r>
                      <a:endParaRPr/>
                    </a:p>
                  </a:txBody>
                  <a:tcPr marT="45725" marB="45725" marR="91450" marL="91450"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F7E09E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9</a:t>
                      </a:r>
                      <a:endParaRPr/>
                    </a:p>
                  </a:txBody>
                  <a:tcPr marT="45725" marB="45725" marR="91450" marL="91450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3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5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2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8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</a:t>
                      </a:r>
                      <a:endParaRPr/>
                    </a:p>
                  </a:txBody>
                  <a:tcPr marT="45725" marB="45725" marR="91450" marL="91450"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F7E09E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2</a:t>
                      </a:r>
                      <a:endParaRPr/>
                    </a:p>
                  </a:txBody>
                  <a:tcPr marT="45725" marB="45725" marR="91450" marL="91450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3</a:t>
                      </a:r>
                      <a:endParaRPr/>
                    </a:p>
                  </a:txBody>
                  <a:tcPr marT="45725" marB="45725" marR="91450" marL="91450"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4</a:t>
                      </a:r>
                      <a:endParaRPr/>
                    </a:p>
                  </a:txBody>
                  <a:tcPr marT="45725" marB="45725" marR="91450" marL="91450"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</a:t>
                      </a:r>
                      <a:endParaRPr/>
                    </a:p>
                  </a:txBody>
                  <a:tcPr marT="45725" marB="45725" marR="91450" marL="91450"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7</a:t>
                      </a:r>
                      <a:endParaRPr/>
                    </a:p>
                  </a:txBody>
                  <a:tcPr marT="45725" marB="45725" marR="91450" marL="91450"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2</a:t>
                      </a:r>
                      <a:endParaRPr/>
                    </a:p>
                  </a:txBody>
                  <a:tcPr marT="45725" marB="45725" marR="91450" marL="91450"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</a:t>
                      </a:r>
                      <a:endParaRPr/>
                    </a:p>
                  </a:txBody>
                  <a:tcPr marT="45725" marB="45725" marR="91450" marL="91450"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7E09E"/>
                    </a:solidFill>
                  </a:tcPr>
                </a:tc>
              </a:tr>
            </a:tbl>
          </a:graphicData>
        </a:graphic>
      </p:graphicFrame>
      <p:cxnSp>
        <p:nvCxnSpPr>
          <p:cNvPr id="1834" name="Google Shape;1834;p104"/>
          <p:cNvCxnSpPr>
            <a:stCxn id="1835" idx="0"/>
            <a:endCxn id="1829" idx="4"/>
          </p:cNvCxnSpPr>
          <p:nvPr/>
        </p:nvCxnSpPr>
        <p:spPr>
          <a:xfrm flipH="1" rot="10800000">
            <a:off x="1299403" y="3276546"/>
            <a:ext cx="806100" cy="581100"/>
          </a:xfrm>
          <a:prstGeom prst="straightConnector1">
            <a:avLst/>
          </a:prstGeom>
          <a:noFill/>
          <a:ln cap="flat" cmpd="sng" w="38100">
            <a:solidFill>
              <a:srgbClr val="ECE9E2"/>
            </a:solidFill>
            <a:prstDash val="solid"/>
            <a:round/>
            <a:headEnd len="med" w="med" type="none"/>
            <a:tailEnd len="med" w="med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cxnSp>
      <p:sp>
        <p:nvSpPr>
          <p:cNvPr id="1835" name="Google Shape;1835;p104"/>
          <p:cNvSpPr/>
          <p:nvPr/>
        </p:nvSpPr>
        <p:spPr>
          <a:xfrm>
            <a:off x="989012" y="3857646"/>
            <a:ext cx="620781" cy="534699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endParaRPr b="1"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6" name="Google Shape;1836;p104"/>
          <p:cNvSpPr/>
          <p:nvPr/>
        </p:nvSpPr>
        <p:spPr>
          <a:xfrm>
            <a:off x="2513287" y="3857646"/>
            <a:ext cx="620781" cy="534699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b="1"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837" name="Google Shape;1837;p104"/>
          <p:cNvCxnSpPr>
            <a:stCxn id="1836" idx="0"/>
            <a:endCxn id="1829" idx="4"/>
          </p:cNvCxnSpPr>
          <p:nvPr/>
        </p:nvCxnSpPr>
        <p:spPr>
          <a:xfrm rot="10800000">
            <a:off x="2105777" y="3276546"/>
            <a:ext cx="717900" cy="581100"/>
          </a:xfrm>
          <a:prstGeom prst="straightConnector1">
            <a:avLst/>
          </a:prstGeom>
          <a:noFill/>
          <a:ln cap="flat" cmpd="sng" w="38100">
            <a:solidFill>
              <a:srgbClr val="ECE9E2"/>
            </a:solidFill>
            <a:prstDash val="solid"/>
            <a:round/>
            <a:headEnd len="med" w="med" type="none"/>
            <a:tailEnd len="med" w="med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cxn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2" name="Google Shape;1842;p105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/>
              <a:t>Move Down/Right</a:t>
            </a:r>
            <a:endParaRPr/>
          </a:p>
        </p:txBody>
      </p:sp>
      <p:sp>
        <p:nvSpPr>
          <p:cNvPr id="1843" name="Google Shape;1843;p105"/>
          <p:cNvSpPr/>
          <p:nvPr/>
        </p:nvSpPr>
        <p:spPr>
          <a:xfrm>
            <a:off x="3198812" y="1688428"/>
            <a:ext cx="685800" cy="578438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8</a:t>
            </a:r>
            <a:endParaRPr b="1"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844" name="Google Shape;1844;p105"/>
          <p:cNvCxnSpPr>
            <a:stCxn id="1845" idx="0"/>
            <a:endCxn id="1843" idx="4"/>
          </p:cNvCxnSpPr>
          <p:nvPr/>
        </p:nvCxnSpPr>
        <p:spPr>
          <a:xfrm flipH="1" rot="10800000">
            <a:off x="2105643" y="2267001"/>
            <a:ext cx="1436100" cy="474900"/>
          </a:xfrm>
          <a:prstGeom prst="straightConnector1">
            <a:avLst/>
          </a:prstGeom>
          <a:noFill/>
          <a:ln cap="flat" cmpd="sng" w="38100">
            <a:solidFill>
              <a:srgbClr val="ECE9E2"/>
            </a:solidFill>
            <a:prstDash val="solid"/>
            <a:round/>
            <a:headEnd len="med" w="med" type="none"/>
            <a:tailEnd len="med" w="med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cxnSp>
      <p:sp>
        <p:nvSpPr>
          <p:cNvPr id="1845" name="Google Shape;1845;p105"/>
          <p:cNvSpPr/>
          <p:nvPr/>
        </p:nvSpPr>
        <p:spPr>
          <a:xfrm>
            <a:off x="1795253" y="2741901"/>
            <a:ext cx="620781" cy="534699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9</a:t>
            </a:r>
            <a:endParaRPr b="1"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6" name="Google Shape;1846;p105"/>
          <p:cNvSpPr/>
          <p:nvPr/>
        </p:nvSpPr>
        <p:spPr>
          <a:xfrm rot="8783027">
            <a:off x="1224800" y="3351703"/>
            <a:ext cx="500958" cy="177297"/>
          </a:xfrm>
          <a:prstGeom prst="rightArrow">
            <a:avLst>
              <a:gd fmla="val 32385" name="adj1"/>
              <a:gd fmla="val 63211" name="adj2"/>
            </a:avLst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7" name="Google Shape;1847;p105"/>
          <p:cNvSpPr/>
          <p:nvPr/>
        </p:nvSpPr>
        <p:spPr>
          <a:xfrm>
            <a:off x="4667222" y="2741901"/>
            <a:ext cx="620781" cy="534699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b="1"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848" name="Google Shape;1848;p105"/>
          <p:cNvCxnSpPr>
            <a:stCxn id="1847" idx="0"/>
            <a:endCxn id="1843" idx="4"/>
          </p:cNvCxnSpPr>
          <p:nvPr/>
        </p:nvCxnSpPr>
        <p:spPr>
          <a:xfrm rot="10800000">
            <a:off x="3541812" y="2267001"/>
            <a:ext cx="1435800" cy="474900"/>
          </a:xfrm>
          <a:prstGeom prst="straightConnector1">
            <a:avLst/>
          </a:prstGeom>
          <a:noFill/>
          <a:ln cap="flat" cmpd="sng" w="38100">
            <a:solidFill>
              <a:srgbClr val="ECE9E2"/>
            </a:solidFill>
            <a:prstDash val="solid"/>
            <a:round/>
            <a:headEnd len="med" w="med" type="none"/>
            <a:tailEnd len="med" w="med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cxnSp>
      <p:graphicFrame>
        <p:nvGraphicFramePr>
          <p:cNvPr id="1849" name="Google Shape;1849;p105"/>
          <p:cNvGraphicFramePr/>
          <p:nvPr/>
        </p:nvGraphicFramePr>
        <p:xfrm>
          <a:off x="7175497" y="160020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{18A23087-2587-445D-985A-2291CA0B992A}</a:tableStyleId>
              </a:tblPr>
              <a:tblGrid>
                <a:gridCol w="618450"/>
                <a:gridCol w="618450"/>
                <a:gridCol w="618450"/>
                <a:gridCol w="618450"/>
                <a:gridCol w="618450"/>
                <a:gridCol w="618450"/>
                <a:gridCol w="61845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chemeClr val="dk1"/>
                          </a:solidFill>
                        </a:rPr>
                        <a:t>2</a:t>
                      </a:r>
                      <a:endParaRPr/>
                    </a:p>
                  </a:txBody>
                  <a:tcPr marT="45725" marB="45725" marR="91450" marL="91450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7E09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chemeClr val="dk1"/>
                          </a:solidFill>
                        </a:rPr>
                        <a:t>6</a:t>
                      </a:r>
                      <a:endParaRPr/>
                    </a:p>
                  </a:txBody>
                  <a:tcPr marT="45725" marB="45725" marR="91450" marL="91450"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7E09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</a:t>
                      </a:r>
                      <a:endParaRPr/>
                    </a:p>
                  </a:txBody>
                  <a:tcPr marT="45725" marB="45725" marR="91450" marL="91450"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8</a:t>
                      </a:r>
                      <a:endParaRPr/>
                    </a:p>
                  </a:txBody>
                  <a:tcPr marT="45725" marB="45725" marR="91450" marL="91450"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9</a:t>
                      </a:r>
                      <a:endParaRPr/>
                    </a:p>
                  </a:txBody>
                  <a:tcPr marT="45725" marB="45725" marR="91450" marL="91450"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4</a:t>
                      </a:r>
                      <a:endParaRPr/>
                    </a:p>
                  </a:txBody>
                  <a:tcPr marT="45725" marB="45725" marR="91450" marL="91450"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2</a:t>
                      </a:r>
                      <a:endParaRPr/>
                    </a:p>
                  </a:txBody>
                  <a:tcPr marT="45725" marB="45725" marR="91450" marL="91450"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</a:t>
                      </a:r>
                      <a:endParaRPr/>
                    </a:p>
                  </a:txBody>
                  <a:tcPr marT="45725" marB="45725" marR="91450" marL="91450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7E09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3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5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6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7</a:t>
                      </a:r>
                      <a:endParaRPr/>
                    </a:p>
                  </a:txBody>
                  <a:tcPr marT="45725" marB="45725" marR="91450" marL="91450"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3</a:t>
                      </a:r>
                      <a:endParaRPr/>
                    </a:p>
                  </a:txBody>
                  <a:tcPr marT="45725" marB="45725" marR="91450" marL="91450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7E09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7E09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7E09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2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8</a:t>
                      </a:r>
                      <a:endParaRPr/>
                    </a:p>
                  </a:txBody>
                  <a:tcPr marT="45725" marB="45725" marR="91450" marL="91450"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0</a:t>
                      </a:r>
                      <a:endParaRPr/>
                    </a:p>
                  </a:txBody>
                  <a:tcPr marT="45725" marB="45725" marR="91450" marL="91450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9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2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7E09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7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9</a:t>
                      </a:r>
                      <a:endParaRPr/>
                    </a:p>
                  </a:txBody>
                  <a:tcPr marT="45725" marB="45725" marR="91450" marL="91450"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2</a:t>
                      </a:r>
                      <a:endParaRPr/>
                    </a:p>
                  </a:txBody>
                  <a:tcPr marT="45725" marB="45725" marR="91450" marL="91450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7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7E09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7E09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7E09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2</a:t>
                      </a:r>
                      <a:endParaRPr/>
                    </a:p>
                  </a:txBody>
                  <a:tcPr marT="45725" marB="45725" marR="91450" marL="91450"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4</a:t>
                      </a:r>
                      <a:endParaRPr/>
                    </a:p>
                  </a:txBody>
                  <a:tcPr marT="45725" marB="45725" marR="91450" marL="91450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5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6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2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7E09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</a:t>
                      </a:r>
                      <a:endParaRPr/>
                    </a:p>
                  </a:txBody>
                  <a:tcPr marT="45725" marB="45725" marR="91450" marL="91450"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F7E09E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9</a:t>
                      </a:r>
                      <a:endParaRPr/>
                    </a:p>
                  </a:txBody>
                  <a:tcPr marT="45725" marB="45725" marR="91450" marL="91450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3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5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2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8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</a:t>
                      </a:r>
                      <a:endParaRPr/>
                    </a:p>
                  </a:txBody>
                  <a:tcPr marT="45725" marB="45725" marR="91450" marL="91450"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F7E09E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2</a:t>
                      </a:r>
                      <a:endParaRPr/>
                    </a:p>
                  </a:txBody>
                  <a:tcPr marT="45725" marB="45725" marR="91450" marL="91450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3</a:t>
                      </a:r>
                      <a:endParaRPr/>
                    </a:p>
                  </a:txBody>
                  <a:tcPr marT="45725" marB="45725" marR="91450" marL="91450"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4</a:t>
                      </a:r>
                      <a:endParaRPr/>
                    </a:p>
                  </a:txBody>
                  <a:tcPr marT="45725" marB="45725" marR="91450" marL="91450"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</a:t>
                      </a:r>
                      <a:endParaRPr/>
                    </a:p>
                  </a:txBody>
                  <a:tcPr marT="45725" marB="45725" marR="91450" marL="91450"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7</a:t>
                      </a:r>
                      <a:endParaRPr/>
                    </a:p>
                  </a:txBody>
                  <a:tcPr marT="45725" marB="45725" marR="91450" marL="91450"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2</a:t>
                      </a:r>
                      <a:endParaRPr/>
                    </a:p>
                  </a:txBody>
                  <a:tcPr marT="45725" marB="45725" marR="91450" marL="91450"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</a:t>
                      </a:r>
                      <a:endParaRPr/>
                    </a:p>
                  </a:txBody>
                  <a:tcPr marT="45725" marB="45725" marR="91450" marL="91450"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7E09E"/>
                    </a:solidFill>
                  </a:tcPr>
                </a:tc>
              </a:tr>
            </a:tbl>
          </a:graphicData>
        </a:graphic>
      </p:graphicFrame>
      <p:cxnSp>
        <p:nvCxnSpPr>
          <p:cNvPr id="1850" name="Google Shape;1850;p105"/>
          <p:cNvCxnSpPr>
            <a:stCxn id="1851" idx="0"/>
            <a:endCxn id="1845" idx="4"/>
          </p:cNvCxnSpPr>
          <p:nvPr/>
        </p:nvCxnSpPr>
        <p:spPr>
          <a:xfrm flipH="1" rot="10800000">
            <a:off x="1299403" y="3276546"/>
            <a:ext cx="806100" cy="581100"/>
          </a:xfrm>
          <a:prstGeom prst="straightConnector1">
            <a:avLst/>
          </a:prstGeom>
          <a:noFill/>
          <a:ln cap="flat" cmpd="sng" w="38100">
            <a:solidFill>
              <a:srgbClr val="ECE9E2"/>
            </a:solidFill>
            <a:prstDash val="solid"/>
            <a:round/>
            <a:headEnd len="med" w="med" type="none"/>
            <a:tailEnd len="med" w="med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cxnSp>
      <p:sp>
        <p:nvSpPr>
          <p:cNvPr id="1851" name="Google Shape;1851;p105"/>
          <p:cNvSpPr/>
          <p:nvPr/>
        </p:nvSpPr>
        <p:spPr>
          <a:xfrm>
            <a:off x="989012" y="3857646"/>
            <a:ext cx="620781" cy="534699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endParaRPr b="1"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2" name="Google Shape;1852;p105"/>
          <p:cNvSpPr/>
          <p:nvPr/>
        </p:nvSpPr>
        <p:spPr>
          <a:xfrm>
            <a:off x="2513287" y="3857646"/>
            <a:ext cx="620781" cy="534699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b="1"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853" name="Google Shape;1853;p105"/>
          <p:cNvCxnSpPr>
            <a:stCxn id="1852" idx="0"/>
            <a:endCxn id="1845" idx="4"/>
          </p:cNvCxnSpPr>
          <p:nvPr/>
        </p:nvCxnSpPr>
        <p:spPr>
          <a:xfrm rot="10800000">
            <a:off x="2105777" y="3276546"/>
            <a:ext cx="717900" cy="581100"/>
          </a:xfrm>
          <a:prstGeom prst="straightConnector1">
            <a:avLst/>
          </a:prstGeom>
          <a:noFill/>
          <a:ln cap="flat" cmpd="sng" w="38100">
            <a:solidFill>
              <a:srgbClr val="ECE9E2"/>
            </a:solidFill>
            <a:prstDash val="solid"/>
            <a:round/>
            <a:headEnd len="med" w="med" type="none"/>
            <a:tailEnd len="med" w="med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cxn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7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8" name="Google Shape;1858;p106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/>
              <a:t>Move Down/Right</a:t>
            </a:r>
            <a:endParaRPr/>
          </a:p>
        </p:txBody>
      </p:sp>
      <p:sp>
        <p:nvSpPr>
          <p:cNvPr id="1859" name="Google Shape;1859;p106"/>
          <p:cNvSpPr/>
          <p:nvPr/>
        </p:nvSpPr>
        <p:spPr>
          <a:xfrm>
            <a:off x="3198812" y="1688428"/>
            <a:ext cx="685800" cy="578438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8</a:t>
            </a:r>
            <a:endParaRPr b="1"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860" name="Google Shape;1860;p106"/>
          <p:cNvCxnSpPr>
            <a:stCxn id="1861" idx="0"/>
            <a:endCxn id="1859" idx="4"/>
          </p:cNvCxnSpPr>
          <p:nvPr/>
        </p:nvCxnSpPr>
        <p:spPr>
          <a:xfrm flipH="1" rot="10800000">
            <a:off x="2105643" y="2267001"/>
            <a:ext cx="1436100" cy="474900"/>
          </a:xfrm>
          <a:prstGeom prst="straightConnector1">
            <a:avLst/>
          </a:prstGeom>
          <a:noFill/>
          <a:ln cap="flat" cmpd="sng" w="38100">
            <a:solidFill>
              <a:srgbClr val="ECE9E2"/>
            </a:solidFill>
            <a:prstDash val="solid"/>
            <a:round/>
            <a:headEnd len="med" w="med" type="none"/>
            <a:tailEnd len="med" w="med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cxnSp>
      <p:sp>
        <p:nvSpPr>
          <p:cNvPr id="1861" name="Google Shape;1861;p106"/>
          <p:cNvSpPr/>
          <p:nvPr/>
        </p:nvSpPr>
        <p:spPr>
          <a:xfrm>
            <a:off x="1795253" y="2741901"/>
            <a:ext cx="620781" cy="534699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9</a:t>
            </a:r>
            <a:endParaRPr b="1"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2" name="Google Shape;1862;p106"/>
          <p:cNvSpPr/>
          <p:nvPr/>
        </p:nvSpPr>
        <p:spPr>
          <a:xfrm rot="8144318">
            <a:off x="462256" y="4542001"/>
            <a:ext cx="500958" cy="177297"/>
          </a:xfrm>
          <a:prstGeom prst="rightArrow">
            <a:avLst>
              <a:gd fmla="val 32385" name="adj1"/>
              <a:gd fmla="val 63211" name="adj2"/>
            </a:avLst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3" name="Google Shape;1863;p106"/>
          <p:cNvSpPr/>
          <p:nvPr/>
        </p:nvSpPr>
        <p:spPr>
          <a:xfrm>
            <a:off x="4667222" y="2741901"/>
            <a:ext cx="620781" cy="534699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b="1"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864" name="Google Shape;1864;p106"/>
          <p:cNvCxnSpPr>
            <a:stCxn id="1863" idx="0"/>
            <a:endCxn id="1859" idx="4"/>
          </p:cNvCxnSpPr>
          <p:nvPr/>
        </p:nvCxnSpPr>
        <p:spPr>
          <a:xfrm rot="10800000">
            <a:off x="3541812" y="2267001"/>
            <a:ext cx="1435800" cy="474900"/>
          </a:xfrm>
          <a:prstGeom prst="straightConnector1">
            <a:avLst/>
          </a:prstGeom>
          <a:noFill/>
          <a:ln cap="flat" cmpd="sng" w="38100">
            <a:solidFill>
              <a:srgbClr val="ECE9E2"/>
            </a:solidFill>
            <a:prstDash val="solid"/>
            <a:round/>
            <a:headEnd len="med" w="med" type="none"/>
            <a:tailEnd len="med" w="med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cxnSp>
      <p:graphicFrame>
        <p:nvGraphicFramePr>
          <p:cNvPr id="1865" name="Google Shape;1865;p106"/>
          <p:cNvGraphicFramePr/>
          <p:nvPr/>
        </p:nvGraphicFramePr>
        <p:xfrm>
          <a:off x="7175497" y="160020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{18A23087-2587-445D-985A-2291CA0B992A}</a:tableStyleId>
              </a:tblPr>
              <a:tblGrid>
                <a:gridCol w="618450"/>
                <a:gridCol w="618450"/>
                <a:gridCol w="618450"/>
                <a:gridCol w="618450"/>
                <a:gridCol w="618450"/>
                <a:gridCol w="618450"/>
                <a:gridCol w="61845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chemeClr val="dk1"/>
                          </a:solidFill>
                        </a:rPr>
                        <a:t>2</a:t>
                      </a:r>
                      <a:endParaRPr/>
                    </a:p>
                  </a:txBody>
                  <a:tcPr marT="45725" marB="45725" marR="91450" marL="91450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7E09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chemeClr val="dk1"/>
                          </a:solidFill>
                        </a:rPr>
                        <a:t>6</a:t>
                      </a:r>
                      <a:endParaRPr/>
                    </a:p>
                  </a:txBody>
                  <a:tcPr marT="45725" marB="45725" marR="91450" marL="91450"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7E09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</a:t>
                      </a:r>
                      <a:endParaRPr/>
                    </a:p>
                  </a:txBody>
                  <a:tcPr marT="45725" marB="45725" marR="91450" marL="91450"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8</a:t>
                      </a:r>
                      <a:endParaRPr/>
                    </a:p>
                  </a:txBody>
                  <a:tcPr marT="45725" marB="45725" marR="91450" marL="91450"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9</a:t>
                      </a:r>
                      <a:endParaRPr/>
                    </a:p>
                  </a:txBody>
                  <a:tcPr marT="45725" marB="45725" marR="91450" marL="91450"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4</a:t>
                      </a:r>
                      <a:endParaRPr/>
                    </a:p>
                  </a:txBody>
                  <a:tcPr marT="45725" marB="45725" marR="91450" marL="91450"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2</a:t>
                      </a:r>
                      <a:endParaRPr/>
                    </a:p>
                  </a:txBody>
                  <a:tcPr marT="45725" marB="45725" marR="91450" marL="91450"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</a:t>
                      </a:r>
                      <a:endParaRPr/>
                    </a:p>
                  </a:txBody>
                  <a:tcPr marT="45725" marB="45725" marR="91450" marL="91450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7E09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3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5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6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7</a:t>
                      </a:r>
                      <a:endParaRPr/>
                    </a:p>
                  </a:txBody>
                  <a:tcPr marT="45725" marB="45725" marR="91450" marL="91450"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3</a:t>
                      </a:r>
                      <a:endParaRPr/>
                    </a:p>
                  </a:txBody>
                  <a:tcPr marT="45725" marB="45725" marR="91450" marL="91450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7E09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7E09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7E09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2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8</a:t>
                      </a:r>
                      <a:endParaRPr/>
                    </a:p>
                  </a:txBody>
                  <a:tcPr marT="45725" marB="45725" marR="91450" marL="91450"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0</a:t>
                      </a:r>
                      <a:endParaRPr/>
                    </a:p>
                  </a:txBody>
                  <a:tcPr marT="45725" marB="45725" marR="91450" marL="91450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9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2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7E09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7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9</a:t>
                      </a:r>
                      <a:endParaRPr/>
                    </a:p>
                  </a:txBody>
                  <a:tcPr marT="45725" marB="45725" marR="91450" marL="91450"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2</a:t>
                      </a:r>
                      <a:endParaRPr/>
                    </a:p>
                  </a:txBody>
                  <a:tcPr marT="45725" marB="45725" marR="91450" marL="91450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7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7E09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7E09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7E09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2</a:t>
                      </a:r>
                      <a:endParaRPr/>
                    </a:p>
                  </a:txBody>
                  <a:tcPr marT="45725" marB="45725" marR="91450" marL="91450"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4</a:t>
                      </a:r>
                      <a:endParaRPr/>
                    </a:p>
                  </a:txBody>
                  <a:tcPr marT="45725" marB="45725" marR="91450" marL="91450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5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6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2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7E09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</a:t>
                      </a:r>
                      <a:endParaRPr/>
                    </a:p>
                  </a:txBody>
                  <a:tcPr marT="45725" marB="45725" marR="91450" marL="91450"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F7E09E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9</a:t>
                      </a:r>
                      <a:endParaRPr/>
                    </a:p>
                  </a:txBody>
                  <a:tcPr marT="45725" marB="45725" marR="91450" marL="91450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3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5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2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8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</a:t>
                      </a:r>
                      <a:endParaRPr/>
                    </a:p>
                  </a:txBody>
                  <a:tcPr marT="45725" marB="45725" marR="91450" marL="91450"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F7E09E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2</a:t>
                      </a:r>
                      <a:endParaRPr/>
                    </a:p>
                  </a:txBody>
                  <a:tcPr marT="45725" marB="45725" marR="91450" marL="91450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3</a:t>
                      </a:r>
                      <a:endParaRPr/>
                    </a:p>
                  </a:txBody>
                  <a:tcPr marT="45725" marB="45725" marR="91450" marL="91450"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4</a:t>
                      </a:r>
                      <a:endParaRPr/>
                    </a:p>
                  </a:txBody>
                  <a:tcPr marT="45725" marB="45725" marR="91450" marL="91450"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</a:t>
                      </a:r>
                      <a:endParaRPr/>
                    </a:p>
                  </a:txBody>
                  <a:tcPr marT="45725" marB="45725" marR="91450" marL="91450"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7</a:t>
                      </a:r>
                      <a:endParaRPr/>
                    </a:p>
                  </a:txBody>
                  <a:tcPr marT="45725" marB="45725" marR="91450" marL="91450"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2</a:t>
                      </a:r>
                      <a:endParaRPr/>
                    </a:p>
                  </a:txBody>
                  <a:tcPr marT="45725" marB="45725" marR="91450" marL="91450"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</a:t>
                      </a:r>
                      <a:endParaRPr/>
                    </a:p>
                  </a:txBody>
                  <a:tcPr marT="45725" marB="45725" marR="91450" marL="91450"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7E09E"/>
                    </a:solidFill>
                  </a:tcPr>
                </a:tc>
              </a:tr>
            </a:tbl>
          </a:graphicData>
        </a:graphic>
      </p:graphicFrame>
      <p:cxnSp>
        <p:nvCxnSpPr>
          <p:cNvPr id="1866" name="Google Shape;1866;p106"/>
          <p:cNvCxnSpPr>
            <a:stCxn id="1867" idx="0"/>
            <a:endCxn id="1861" idx="4"/>
          </p:cNvCxnSpPr>
          <p:nvPr/>
        </p:nvCxnSpPr>
        <p:spPr>
          <a:xfrm flipH="1" rot="10800000">
            <a:off x="1299403" y="3276546"/>
            <a:ext cx="806100" cy="581100"/>
          </a:xfrm>
          <a:prstGeom prst="straightConnector1">
            <a:avLst/>
          </a:prstGeom>
          <a:noFill/>
          <a:ln cap="flat" cmpd="sng" w="38100">
            <a:solidFill>
              <a:srgbClr val="ECE9E2"/>
            </a:solidFill>
            <a:prstDash val="solid"/>
            <a:round/>
            <a:headEnd len="med" w="med" type="none"/>
            <a:tailEnd len="med" w="med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cxnSp>
      <p:sp>
        <p:nvSpPr>
          <p:cNvPr id="1867" name="Google Shape;1867;p106"/>
          <p:cNvSpPr/>
          <p:nvPr/>
        </p:nvSpPr>
        <p:spPr>
          <a:xfrm>
            <a:off x="989012" y="3857646"/>
            <a:ext cx="620781" cy="534699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endParaRPr b="1"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8" name="Google Shape;1868;p106"/>
          <p:cNvSpPr/>
          <p:nvPr/>
        </p:nvSpPr>
        <p:spPr>
          <a:xfrm>
            <a:off x="2513287" y="3857646"/>
            <a:ext cx="620781" cy="534699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b="1"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869" name="Google Shape;1869;p106"/>
          <p:cNvCxnSpPr>
            <a:stCxn id="1868" idx="0"/>
            <a:endCxn id="1861" idx="4"/>
          </p:cNvCxnSpPr>
          <p:nvPr/>
        </p:nvCxnSpPr>
        <p:spPr>
          <a:xfrm rot="10800000">
            <a:off x="2105777" y="3276546"/>
            <a:ext cx="717900" cy="581100"/>
          </a:xfrm>
          <a:prstGeom prst="straightConnector1">
            <a:avLst/>
          </a:prstGeom>
          <a:noFill/>
          <a:ln cap="flat" cmpd="sng" w="38100">
            <a:solidFill>
              <a:srgbClr val="ECE9E2"/>
            </a:solidFill>
            <a:prstDash val="solid"/>
            <a:round/>
            <a:headEnd len="med" w="med" type="none"/>
            <a:tailEnd len="med" w="med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cxnSp>
      <p:cxnSp>
        <p:nvCxnSpPr>
          <p:cNvPr id="1870" name="Google Shape;1870;p106"/>
          <p:cNvCxnSpPr>
            <a:stCxn id="1871" idx="0"/>
            <a:endCxn id="1867" idx="4"/>
          </p:cNvCxnSpPr>
          <p:nvPr/>
        </p:nvCxnSpPr>
        <p:spPr>
          <a:xfrm flipH="1" rot="10800000">
            <a:off x="746847" y="4392250"/>
            <a:ext cx="552600" cy="598200"/>
          </a:xfrm>
          <a:prstGeom prst="straightConnector1">
            <a:avLst/>
          </a:prstGeom>
          <a:noFill/>
          <a:ln cap="flat" cmpd="sng" w="38100">
            <a:solidFill>
              <a:srgbClr val="ECE9E2"/>
            </a:solidFill>
            <a:prstDash val="solid"/>
            <a:round/>
            <a:headEnd len="med" w="med" type="none"/>
            <a:tailEnd len="med" w="med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cxnSp>
      <p:sp>
        <p:nvSpPr>
          <p:cNvPr id="1871" name="Google Shape;1871;p106"/>
          <p:cNvSpPr/>
          <p:nvPr/>
        </p:nvSpPr>
        <p:spPr>
          <a:xfrm>
            <a:off x="436457" y="4990450"/>
            <a:ext cx="620781" cy="534699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b="1"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872" name="Google Shape;1872;p106"/>
          <p:cNvCxnSpPr>
            <a:stCxn id="1873" idx="0"/>
            <a:endCxn id="1867" idx="4"/>
          </p:cNvCxnSpPr>
          <p:nvPr/>
        </p:nvCxnSpPr>
        <p:spPr>
          <a:xfrm rot="10800000">
            <a:off x="1299357" y="4392250"/>
            <a:ext cx="552600" cy="598200"/>
          </a:xfrm>
          <a:prstGeom prst="straightConnector1">
            <a:avLst/>
          </a:prstGeom>
          <a:noFill/>
          <a:ln cap="flat" cmpd="sng" w="38100">
            <a:solidFill>
              <a:srgbClr val="ECE9E2"/>
            </a:solidFill>
            <a:prstDash val="solid"/>
            <a:round/>
            <a:headEnd len="med" w="med" type="none"/>
            <a:tailEnd len="med" w="med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cxnSp>
      <p:sp>
        <p:nvSpPr>
          <p:cNvPr id="1873" name="Google Shape;1873;p106"/>
          <p:cNvSpPr/>
          <p:nvPr/>
        </p:nvSpPr>
        <p:spPr>
          <a:xfrm>
            <a:off x="1541566" y="4990450"/>
            <a:ext cx="620781" cy="534699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 b="1"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78" name="Google Shape;1878;p107"/>
          <p:cNvCxnSpPr>
            <a:stCxn id="1879" idx="0"/>
            <a:endCxn id="1880" idx="4"/>
          </p:cNvCxnSpPr>
          <p:nvPr/>
        </p:nvCxnSpPr>
        <p:spPr>
          <a:xfrm flipH="1" rot="10800000">
            <a:off x="2105643" y="2267001"/>
            <a:ext cx="1436100" cy="474900"/>
          </a:xfrm>
          <a:prstGeom prst="straightConnector1">
            <a:avLst/>
          </a:prstGeom>
          <a:noFill/>
          <a:ln cap="flat" cmpd="sng" w="38100">
            <a:solidFill>
              <a:srgbClr val="ECE9E2"/>
            </a:solidFill>
            <a:prstDash val="solid"/>
            <a:round/>
            <a:headEnd len="med" w="med" type="none"/>
            <a:tailEnd len="med" w="med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cxnSp>
      <p:sp>
        <p:nvSpPr>
          <p:cNvPr id="1881" name="Google Shape;1881;p107"/>
          <p:cNvSpPr/>
          <p:nvPr/>
        </p:nvSpPr>
        <p:spPr>
          <a:xfrm rot="8144318">
            <a:off x="462256" y="4542001"/>
            <a:ext cx="500958" cy="177297"/>
          </a:xfrm>
          <a:prstGeom prst="rightArrow">
            <a:avLst>
              <a:gd fmla="val 32385" name="adj1"/>
              <a:gd fmla="val 63211" name="adj2"/>
            </a:avLst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882" name="Google Shape;1882;p107"/>
          <p:cNvCxnSpPr>
            <a:stCxn id="1883" idx="0"/>
            <a:endCxn id="1880" idx="4"/>
          </p:cNvCxnSpPr>
          <p:nvPr/>
        </p:nvCxnSpPr>
        <p:spPr>
          <a:xfrm rot="10800000">
            <a:off x="3541812" y="2267001"/>
            <a:ext cx="1435800" cy="474900"/>
          </a:xfrm>
          <a:prstGeom prst="straightConnector1">
            <a:avLst/>
          </a:prstGeom>
          <a:noFill/>
          <a:ln cap="flat" cmpd="sng" w="38100">
            <a:solidFill>
              <a:srgbClr val="ECE9E2"/>
            </a:solidFill>
            <a:prstDash val="solid"/>
            <a:round/>
            <a:headEnd len="med" w="med" type="none"/>
            <a:tailEnd len="med" w="med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cxnSp>
      <p:cxnSp>
        <p:nvCxnSpPr>
          <p:cNvPr id="1884" name="Google Shape;1884;p107"/>
          <p:cNvCxnSpPr>
            <a:stCxn id="1885" idx="0"/>
            <a:endCxn id="1879" idx="4"/>
          </p:cNvCxnSpPr>
          <p:nvPr/>
        </p:nvCxnSpPr>
        <p:spPr>
          <a:xfrm flipH="1" rot="10800000">
            <a:off x="1299403" y="3276546"/>
            <a:ext cx="806100" cy="581100"/>
          </a:xfrm>
          <a:prstGeom prst="straightConnector1">
            <a:avLst/>
          </a:prstGeom>
          <a:noFill/>
          <a:ln cap="flat" cmpd="sng" w="38100">
            <a:solidFill>
              <a:srgbClr val="ECE9E2"/>
            </a:solidFill>
            <a:prstDash val="solid"/>
            <a:round/>
            <a:headEnd len="med" w="med" type="none"/>
            <a:tailEnd len="med" w="med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cxnSp>
      <p:cxnSp>
        <p:nvCxnSpPr>
          <p:cNvPr id="1886" name="Google Shape;1886;p107"/>
          <p:cNvCxnSpPr>
            <a:stCxn id="1887" idx="0"/>
            <a:endCxn id="1879" idx="4"/>
          </p:cNvCxnSpPr>
          <p:nvPr/>
        </p:nvCxnSpPr>
        <p:spPr>
          <a:xfrm rot="10800000">
            <a:off x="2105777" y="3276546"/>
            <a:ext cx="717900" cy="581100"/>
          </a:xfrm>
          <a:prstGeom prst="straightConnector1">
            <a:avLst/>
          </a:prstGeom>
          <a:noFill/>
          <a:ln cap="flat" cmpd="sng" w="38100">
            <a:solidFill>
              <a:srgbClr val="ECE9E2"/>
            </a:solidFill>
            <a:prstDash val="solid"/>
            <a:round/>
            <a:headEnd len="med" w="med" type="none"/>
            <a:tailEnd len="med" w="med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cxnSp>
      <p:cxnSp>
        <p:nvCxnSpPr>
          <p:cNvPr id="1888" name="Google Shape;1888;p107"/>
          <p:cNvCxnSpPr>
            <a:stCxn id="1889" idx="0"/>
            <a:endCxn id="1885" idx="4"/>
          </p:cNvCxnSpPr>
          <p:nvPr/>
        </p:nvCxnSpPr>
        <p:spPr>
          <a:xfrm flipH="1" rot="10800000">
            <a:off x="746847" y="4392250"/>
            <a:ext cx="552600" cy="598200"/>
          </a:xfrm>
          <a:prstGeom prst="straightConnector1">
            <a:avLst/>
          </a:prstGeom>
          <a:noFill/>
          <a:ln cap="flat" cmpd="sng" w="38100">
            <a:solidFill>
              <a:srgbClr val="ECE9E2"/>
            </a:solidFill>
            <a:prstDash val="solid"/>
            <a:round/>
            <a:headEnd len="med" w="med" type="none"/>
            <a:tailEnd len="med" w="med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cxnSp>
      <p:cxnSp>
        <p:nvCxnSpPr>
          <p:cNvPr id="1890" name="Google Shape;1890;p107"/>
          <p:cNvCxnSpPr>
            <a:stCxn id="1891" idx="0"/>
            <a:endCxn id="1885" idx="4"/>
          </p:cNvCxnSpPr>
          <p:nvPr/>
        </p:nvCxnSpPr>
        <p:spPr>
          <a:xfrm rot="10800000">
            <a:off x="1299357" y="4392250"/>
            <a:ext cx="552600" cy="598200"/>
          </a:xfrm>
          <a:prstGeom prst="straightConnector1">
            <a:avLst/>
          </a:prstGeom>
          <a:noFill/>
          <a:ln cap="flat" cmpd="sng" w="38100">
            <a:solidFill>
              <a:srgbClr val="ECE9E2"/>
            </a:solidFill>
            <a:prstDash val="solid"/>
            <a:round/>
            <a:headEnd len="med" w="med" type="none"/>
            <a:tailEnd len="med" w="med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cxnSp>
      <p:sp>
        <p:nvSpPr>
          <p:cNvPr id="1892" name="Google Shape;1892;p107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/>
              <a:t>Move Down/Right</a:t>
            </a:r>
            <a:endParaRPr/>
          </a:p>
        </p:txBody>
      </p:sp>
      <p:sp>
        <p:nvSpPr>
          <p:cNvPr id="1880" name="Google Shape;1880;p107"/>
          <p:cNvSpPr/>
          <p:nvPr/>
        </p:nvSpPr>
        <p:spPr>
          <a:xfrm>
            <a:off x="3198812" y="1688428"/>
            <a:ext cx="685800" cy="578438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8</a:t>
            </a:r>
            <a:endParaRPr b="1"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9" name="Google Shape;1879;p107"/>
          <p:cNvSpPr/>
          <p:nvPr/>
        </p:nvSpPr>
        <p:spPr>
          <a:xfrm>
            <a:off x="1795253" y="2741901"/>
            <a:ext cx="620781" cy="534699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9</a:t>
            </a:r>
            <a:endParaRPr b="1"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3" name="Google Shape;1883;p107"/>
          <p:cNvSpPr/>
          <p:nvPr/>
        </p:nvSpPr>
        <p:spPr>
          <a:xfrm>
            <a:off x="4667222" y="2741901"/>
            <a:ext cx="620781" cy="534699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b="1"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1893" name="Google Shape;1893;p107"/>
          <p:cNvGraphicFramePr/>
          <p:nvPr/>
        </p:nvGraphicFramePr>
        <p:xfrm>
          <a:off x="7175497" y="160020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{18A23087-2587-445D-985A-2291CA0B992A}</a:tableStyleId>
              </a:tblPr>
              <a:tblGrid>
                <a:gridCol w="618450"/>
                <a:gridCol w="618450"/>
                <a:gridCol w="618450"/>
                <a:gridCol w="618450"/>
                <a:gridCol w="618450"/>
                <a:gridCol w="618450"/>
                <a:gridCol w="61845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chemeClr val="dk1"/>
                          </a:solidFill>
                        </a:rPr>
                        <a:t>2</a:t>
                      </a:r>
                      <a:endParaRPr/>
                    </a:p>
                  </a:txBody>
                  <a:tcPr marT="45725" marB="45725" marR="91450" marL="91450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7E09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chemeClr val="dk1"/>
                          </a:solidFill>
                        </a:rPr>
                        <a:t>6</a:t>
                      </a:r>
                      <a:endParaRPr/>
                    </a:p>
                  </a:txBody>
                  <a:tcPr marT="45725" marB="45725" marR="91450" marL="91450"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7E09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</a:t>
                      </a:r>
                      <a:endParaRPr/>
                    </a:p>
                  </a:txBody>
                  <a:tcPr marT="45725" marB="45725" marR="91450" marL="91450"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8</a:t>
                      </a:r>
                      <a:endParaRPr/>
                    </a:p>
                  </a:txBody>
                  <a:tcPr marT="45725" marB="45725" marR="91450" marL="91450"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9</a:t>
                      </a:r>
                      <a:endParaRPr/>
                    </a:p>
                  </a:txBody>
                  <a:tcPr marT="45725" marB="45725" marR="91450" marL="91450"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4</a:t>
                      </a:r>
                      <a:endParaRPr/>
                    </a:p>
                  </a:txBody>
                  <a:tcPr marT="45725" marB="45725" marR="91450" marL="91450"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2</a:t>
                      </a:r>
                      <a:endParaRPr/>
                    </a:p>
                  </a:txBody>
                  <a:tcPr marT="45725" marB="45725" marR="91450" marL="91450"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</a:t>
                      </a:r>
                      <a:endParaRPr/>
                    </a:p>
                  </a:txBody>
                  <a:tcPr marT="45725" marB="45725" marR="91450" marL="91450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7E09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3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5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6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7</a:t>
                      </a:r>
                      <a:endParaRPr/>
                    </a:p>
                  </a:txBody>
                  <a:tcPr marT="45725" marB="45725" marR="91450" marL="91450"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3</a:t>
                      </a:r>
                      <a:endParaRPr/>
                    </a:p>
                  </a:txBody>
                  <a:tcPr marT="45725" marB="45725" marR="91450" marL="91450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7E09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7E09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7E09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2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8</a:t>
                      </a:r>
                      <a:endParaRPr/>
                    </a:p>
                  </a:txBody>
                  <a:tcPr marT="45725" marB="45725" marR="91450" marL="91450"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0</a:t>
                      </a:r>
                      <a:endParaRPr/>
                    </a:p>
                  </a:txBody>
                  <a:tcPr marT="45725" marB="45725" marR="91450" marL="91450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9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2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7E09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7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9</a:t>
                      </a:r>
                      <a:endParaRPr/>
                    </a:p>
                  </a:txBody>
                  <a:tcPr marT="45725" marB="45725" marR="91450" marL="91450"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2</a:t>
                      </a:r>
                      <a:endParaRPr/>
                    </a:p>
                  </a:txBody>
                  <a:tcPr marT="45725" marB="45725" marR="91450" marL="91450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7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7E09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7E09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7E09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2</a:t>
                      </a:r>
                      <a:endParaRPr/>
                    </a:p>
                  </a:txBody>
                  <a:tcPr marT="45725" marB="45725" marR="91450" marL="91450"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4</a:t>
                      </a:r>
                      <a:endParaRPr/>
                    </a:p>
                  </a:txBody>
                  <a:tcPr marT="45725" marB="45725" marR="91450" marL="91450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5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6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2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7E09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</a:t>
                      </a:r>
                      <a:endParaRPr/>
                    </a:p>
                  </a:txBody>
                  <a:tcPr marT="45725" marB="45725" marR="91450" marL="91450"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F7E09E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9</a:t>
                      </a:r>
                      <a:endParaRPr/>
                    </a:p>
                  </a:txBody>
                  <a:tcPr marT="45725" marB="45725" marR="91450" marL="91450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3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5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2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8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</a:t>
                      </a:r>
                      <a:endParaRPr/>
                    </a:p>
                  </a:txBody>
                  <a:tcPr marT="45725" marB="45725" marR="91450" marL="91450"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F7E09E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2</a:t>
                      </a:r>
                      <a:endParaRPr/>
                    </a:p>
                  </a:txBody>
                  <a:tcPr marT="45725" marB="45725" marR="91450" marL="91450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3</a:t>
                      </a:r>
                      <a:endParaRPr/>
                    </a:p>
                  </a:txBody>
                  <a:tcPr marT="45725" marB="45725" marR="91450" marL="91450"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4</a:t>
                      </a:r>
                      <a:endParaRPr/>
                    </a:p>
                  </a:txBody>
                  <a:tcPr marT="45725" marB="45725" marR="91450" marL="91450"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</a:t>
                      </a:r>
                      <a:endParaRPr/>
                    </a:p>
                  </a:txBody>
                  <a:tcPr marT="45725" marB="45725" marR="91450" marL="91450"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7</a:t>
                      </a:r>
                      <a:endParaRPr/>
                    </a:p>
                  </a:txBody>
                  <a:tcPr marT="45725" marB="45725" marR="91450" marL="91450"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2</a:t>
                      </a:r>
                      <a:endParaRPr/>
                    </a:p>
                  </a:txBody>
                  <a:tcPr marT="45725" marB="45725" marR="91450" marL="91450"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</a:t>
                      </a:r>
                      <a:endParaRPr/>
                    </a:p>
                  </a:txBody>
                  <a:tcPr marT="45725" marB="45725" marR="91450" marL="91450"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7E09E"/>
                    </a:solidFill>
                  </a:tcPr>
                </a:tc>
              </a:tr>
            </a:tbl>
          </a:graphicData>
        </a:graphic>
      </p:graphicFrame>
      <p:sp>
        <p:nvSpPr>
          <p:cNvPr id="1885" name="Google Shape;1885;p107"/>
          <p:cNvSpPr/>
          <p:nvPr/>
        </p:nvSpPr>
        <p:spPr>
          <a:xfrm>
            <a:off x="989012" y="3857646"/>
            <a:ext cx="620781" cy="534699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endParaRPr b="1"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7" name="Google Shape;1887;p107"/>
          <p:cNvSpPr/>
          <p:nvPr/>
        </p:nvSpPr>
        <p:spPr>
          <a:xfrm>
            <a:off x="2513287" y="3857646"/>
            <a:ext cx="620781" cy="534699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b="1"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9" name="Google Shape;1889;p107"/>
          <p:cNvSpPr/>
          <p:nvPr/>
        </p:nvSpPr>
        <p:spPr>
          <a:xfrm>
            <a:off x="436457" y="4990450"/>
            <a:ext cx="620781" cy="534699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b="1"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1" name="Google Shape;1891;p107"/>
          <p:cNvSpPr/>
          <p:nvPr/>
        </p:nvSpPr>
        <p:spPr>
          <a:xfrm>
            <a:off x="1541566" y="4990450"/>
            <a:ext cx="620781" cy="534699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 b="1"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4" name="Google Shape;1894;p107"/>
          <p:cNvSpPr txBox="1"/>
          <p:nvPr/>
        </p:nvSpPr>
        <p:spPr>
          <a:xfrm>
            <a:off x="1124027" y="5721515"/>
            <a:ext cx="433132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/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108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/>
              <a:t>Building the DP Matrix</a:t>
            </a:r>
            <a:endParaRPr/>
          </a:p>
        </p:txBody>
      </p:sp>
      <p:graphicFrame>
        <p:nvGraphicFramePr>
          <p:cNvPr id="1900" name="Google Shape;1900;p108"/>
          <p:cNvGraphicFramePr/>
          <p:nvPr/>
        </p:nvGraphicFramePr>
        <p:xfrm>
          <a:off x="1293815" y="228700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{18A23087-2587-445D-985A-2291CA0B992A}</a:tableStyleId>
              </a:tblPr>
              <a:tblGrid>
                <a:gridCol w="478975"/>
                <a:gridCol w="478975"/>
                <a:gridCol w="478975"/>
                <a:gridCol w="478975"/>
                <a:gridCol w="478975"/>
                <a:gridCol w="478975"/>
                <a:gridCol w="478975"/>
              </a:tblGrid>
              <a:tr h="390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2</a:t>
                      </a:r>
                      <a:endParaRPr b="1" sz="2200">
                        <a:solidFill>
                          <a:schemeClr val="dk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6</a:t>
                      </a:r>
                      <a:endParaRPr b="1" sz="2200">
                        <a:solidFill>
                          <a:schemeClr val="dk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1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8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9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4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2</a:t>
                      </a:r>
                      <a:endParaRPr/>
                    </a:p>
                  </a:txBody>
                  <a:tcPr marT="41850" marB="41850" marR="83700" marL="83700" anchor="ctr"/>
                </a:tc>
              </a:tr>
              <a:tr h="390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1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8</a:t>
                      </a:r>
                      <a:endParaRPr b="1" sz="22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0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3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5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6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7</a:t>
                      </a:r>
                      <a:endParaRPr/>
                    </a:p>
                  </a:txBody>
                  <a:tcPr marT="41850" marB="41850" marR="83700" marL="83700" anchor="ctr"/>
                </a:tc>
              </a:tr>
              <a:tr h="390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3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4</a:t>
                      </a:r>
                      <a:endParaRPr b="1" sz="22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8</a:t>
                      </a:r>
                      <a:endParaRPr b="1" sz="22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7</a:t>
                      </a:r>
                      <a:endParaRPr b="1" sz="22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2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1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8</a:t>
                      </a:r>
                      <a:endParaRPr/>
                    </a:p>
                  </a:txBody>
                  <a:tcPr marT="41850" marB="41850" marR="83700" marL="83700" anchor="ctr"/>
                </a:tc>
              </a:tr>
              <a:tr h="390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0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9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2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8</a:t>
                      </a:r>
                      <a:endParaRPr b="1" sz="22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1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7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9</a:t>
                      </a:r>
                      <a:endParaRPr/>
                    </a:p>
                  </a:txBody>
                  <a:tcPr marT="41850" marB="41850" marR="83700" marL="83700" anchor="ctr"/>
                </a:tc>
              </a:tr>
              <a:tr h="390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2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7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1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9</a:t>
                      </a:r>
                      <a:endParaRPr b="1" sz="22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7</a:t>
                      </a:r>
                      <a:endParaRPr b="1" sz="22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8</a:t>
                      </a:r>
                      <a:endParaRPr b="1" sz="22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2</a:t>
                      </a:r>
                      <a:endParaRPr/>
                    </a:p>
                  </a:txBody>
                  <a:tcPr marT="41850" marB="41850" marR="83700" marL="83700" anchor="ctr"/>
                </a:tc>
              </a:tr>
              <a:tr h="390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4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5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6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1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2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5</a:t>
                      </a:r>
                      <a:endParaRPr b="1" sz="22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6</a:t>
                      </a:r>
                      <a:endParaRPr b="1" sz="22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</a:tr>
              <a:tr h="390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9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3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5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2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8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1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9</a:t>
                      </a:r>
                      <a:endParaRPr b="1" sz="22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</a:tr>
              <a:tr h="390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2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3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4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1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7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2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8</a:t>
                      </a:r>
                      <a:endParaRPr b="1" sz="22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</a:tr>
            </a:tbl>
          </a:graphicData>
        </a:graphic>
      </p:graphicFrame>
      <p:graphicFrame>
        <p:nvGraphicFramePr>
          <p:cNvPr id="1901" name="Google Shape;1901;p108"/>
          <p:cNvGraphicFramePr/>
          <p:nvPr/>
        </p:nvGraphicFramePr>
        <p:xfrm>
          <a:off x="7313615" y="228281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{18A23087-2587-445D-985A-2291CA0B992A}</a:tableStyleId>
              </a:tblPr>
              <a:tblGrid>
                <a:gridCol w="478975"/>
                <a:gridCol w="478975"/>
                <a:gridCol w="478975"/>
                <a:gridCol w="478975"/>
                <a:gridCol w="478975"/>
                <a:gridCol w="478975"/>
                <a:gridCol w="478975"/>
              </a:tblGrid>
              <a:tr h="390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2</a:t>
                      </a:r>
                      <a:endParaRPr b="1" sz="2200">
                        <a:solidFill>
                          <a:schemeClr val="dk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200">
                        <a:solidFill>
                          <a:schemeClr val="dk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200"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200"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200"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200"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200"/>
                    </a:p>
                  </a:txBody>
                  <a:tcPr marT="41850" marB="41850" marR="83700" marL="83700" anchor="ctr"/>
                </a:tc>
              </a:tr>
              <a:tr h="390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200"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2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200"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200"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200"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200"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200"/>
                    </a:p>
                  </a:txBody>
                  <a:tcPr marT="41850" marB="41850" marR="83700" marL="83700" anchor="ctr"/>
                </a:tc>
              </a:tr>
              <a:tr h="390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200"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2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2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2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200"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200"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200"/>
                    </a:p>
                  </a:txBody>
                  <a:tcPr marT="41850" marB="41850" marR="83700" marL="83700" anchor="ctr"/>
                </a:tc>
              </a:tr>
              <a:tr h="390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200"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200"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200"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2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200"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200"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200"/>
                    </a:p>
                  </a:txBody>
                  <a:tcPr marT="41850" marB="41850" marR="83700" marL="83700" anchor="ctr"/>
                </a:tc>
              </a:tr>
              <a:tr h="390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200"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200"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200"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2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2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2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200"/>
                    </a:p>
                  </a:txBody>
                  <a:tcPr marT="41850" marB="41850" marR="83700" marL="83700" anchor="ctr"/>
                </a:tc>
              </a:tr>
              <a:tr h="390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200"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200"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200"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200"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200"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2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2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</a:tr>
              <a:tr h="390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200"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200"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200"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200"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200"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200"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2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</a:tr>
              <a:tr h="390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200"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200"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200"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200"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200"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200"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2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</a:tr>
            </a:tbl>
          </a:graphicData>
        </a:graphic>
      </p:graphicFrame>
      <p:sp>
        <p:nvSpPr>
          <p:cNvPr id="1902" name="Google Shape;1902;p108"/>
          <p:cNvSpPr/>
          <p:nvPr/>
        </p:nvSpPr>
        <p:spPr>
          <a:xfrm>
            <a:off x="5408615" y="3732459"/>
            <a:ext cx="1295400" cy="452502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6" name="Shape 1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7" name="Google Shape;1907;p109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/>
              <a:t>Building the DP Matrix</a:t>
            </a:r>
            <a:endParaRPr/>
          </a:p>
        </p:txBody>
      </p:sp>
      <p:graphicFrame>
        <p:nvGraphicFramePr>
          <p:cNvPr id="1908" name="Google Shape;1908;p109"/>
          <p:cNvGraphicFramePr/>
          <p:nvPr/>
        </p:nvGraphicFramePr>
        <p:xfrm>
          <a:off x="1293815" y="259180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{18A23087-2587-445D-985A-2291CA0B992A}</a:tableStyleId>
              </a:tblPr>
              <a:tblGrid>
                <a:gridCol w="478975"/>
                <a:gridCol w="478975"/>
                <a:gridCol w="478975"/>
                <a:gridCol w="478975"/>
                <a:gridCol w="478975"/>
                <a:gridCol w="478975"/>
                <a:gridCol w="478975"/>
              </a:tblGrid>
              <a:tr h="390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2</a:t>
                      </a:r>
                      <a:endParaRPr b="1" sz="2200">
                        <a:solidFill>
                          <a:schemeClr val="dk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6</a:t>
                      </a:r>
                      <a:endParaRPr b="1" sz="2200">
                        <a:solidFill>
                          <a:schemeClr val="dk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1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8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9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4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2</a:t>
                      </a:r>
                      <a:endParaRPr/>
                    </a:p>
                  </a:txBody>
                  <a:tcPr marT="41850" marB="41850" marR="83700" marL="83700" anchor="ctr"/>
                </a:tc>
              </a:tr>
              <a:tr h="390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1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8</a:t>
                      </a:r>
                      <a:endParaRPr b="1" sz="22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0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3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5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6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7</a:t>
                      </a:r>
                      <a:endParaRPr/>
                    </a:p>
                  </a:txBody>
                  <a:tcPr marT="41850" marB="41850" marR="83700" marL="83700" anchor="ctr"/>
                </a:tc>
              </a:tr>
              <a:tr h="390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3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4</a:t>
                      </a:r>
                      <a:endParaRPr b="1" sz="22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8</a:t>
                      </a:r>
                      <a:endParaRPr b="1" sz="22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7</a:t>
                      </a:r>
                      <a:endParaRPr b="1" sz="22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2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1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8</a:t>
                      </a:r>
                      <a:endParaRPr/>
                    </a:p>
                  </a:txBody>
                  <a:tcPr marT="41850" marB="41850" marR="83700" marL="83700" anchor="ctr"/>
                </a:tc>
              </a:tr>
              <a:tr h="390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0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9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2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8</a:t>
                      </a:r>
                      <a:endParaRPr b="1" sz="22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1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7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9</a:t>
                      </a:r>
                      <a:endParaRPr/>
                    </a:p>
                  </a:txBody>
                  <a:tcPr marT="41850" marB="41850" marR="83700" marL="83700" anchor="ctr"/>
                </a:tc>
              </a:tr>
              <a:tr h="390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2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7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1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9</a:t>
                      </a:r>
                      <a:endParaRPr b="1" sz="22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7</a:t>
                      </a:r>
                      <a:endParaRPr b="1" sz="22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8</a:t>
                      </a:r>
                      <a:endParaRPr b="1" sz="22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2</a:t>
                      </a:r>
                      <a:endParaRPr/>
                    </a:p>
                  </a:txBody>
                  <a:tcPr marT="41850" marB="41850" marR="83700" marL="83700" anchor="ctr"/>
                </a:tc>
              </a:tr>
              <a:tr h="390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4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5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6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1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2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5</a:t>
                      </a:r>
                      <a:endParaRPr b="1" sz="22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6</a:t>
                      </a:r>
                      <a:endParaRPr b="1" sz="22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</a:tr>
              <a:tr h="390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9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3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5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2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8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1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9</a:t>
                      </a:r>
                      <a:endParaRPr b="1" sz="22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</a:tr>
              <a:tr h="390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2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3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4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1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7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2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8</a:t>
                      </a:r>
                      <a:endParaRPr b="1" sz="22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</a:tr>
            </a:tbl>
          </a:graphicData>
        </a:graphic>
      </p:graphicFrame>
      <p:graphicFrame>
        <p:nvGraphicFramePr>
          <p:cNvPr id="1909" name="Google Shape;1909;p109"/>
          <p:cNvGraphicFramePr/>
          <p:nvPr/>
        </p:nvGraphicFramePr>
        <p:xfrm>
          <a:off x="7313615" y="258761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{18A23087-2587-445D-985A-2291CA0B992A}</a:tableStyleId>
              </a:tblPr>
              <a:tblGrid>
                <a:gridCol w="478975"/>
                <a:gridCol w="478975"/>
                <a:gridCol w="478975"/>
                <a:gridCol w="478975"/>
                <a:gridCol w="478975"/>
                <a:gridCol w="478975"/>
                <a:gridCol w="478975"/>
              </a:tblGrid>
              <a:tr h="390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200">
                          <a:solidFill>
                            <a:schemeClr val="lt1"/>
                          </a:solidFill>
                        </a:rPr>
                        <a:t>2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200">
                          <a:solidFill>
                            <a:schemeClr val="lt1"/>
                          </a:solidFill>
                        </a:rPr>
                        <a:t>8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</a:tr>
              <a:tr h="390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</a:tr>
              <a:tr h="390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</a:tr>
              <a:tr h="390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</a:tr>
              <a:tr h="390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</a:tr>
              <a:tr h="390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</a:tr>
              <a:tr h="390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</a:tr>
              <a:tr h="390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</a:tr>
            </a:tbl>
          </a:graphicData>
        </a:graphic>
      </p:graphicFrame>
      <p:sp>
        <p:nvSpPr>
          <p:cNvPr id="1910" name="Google Shape;1910;p109"/>
          <p:cNvSpPr/>
          <p:nvPr/>
        </p:nvSpPr>
        <p:spPr>
          <a:xfrm flipH="1">
            <a:off x="7466012" y="2243190"/>
            <a:ext cx="457200" cy="344424"/>
          </a:xfrm>
          <a:prstGeom prst="uturnArrow">
            <a:avLst>
              <a:gd fmla="val 25000" name="adj1"/>
              <a:gd fmla="val 25000" name="adj2"/>
              <a:gd fmla="val 19943" name="adj3"/>
              <a:gd fmla="val 43750" name="adj4"/>
              <a:gd fmla="val 97756" name="adj5"/>
            </a:avLst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1" name="Google Shape;1911;p109"/>
          <p:cNvSpPr/>
          <p:nvPr/>
        </p:nvSpPr>
        <p:spPr>
          <a:xfrm flipH="1">
            <a:off x="1903412" y="2057400"/>
            <a:ext cx="6326188" cy="528037"/>
          </a:xfrm>
          <a:prstGeom prst="uturnArrow">
            <a:avLst>
              <a:gd fmla="val 18403" name="adj1"/>
              <a:gd fmla="val 18403" name="adj2"/>
              <a:gd fmla="val 18294" name="adj3"/>
              <a:gd fmla="val 42101" name="adj4"/>
              <a:gd fmla="val 97756" name="adj5"/>
            </a:avLst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2" name="Google Shape;1912;p109"/>
          <p:cNvSpPr/>
          <p:nvPr/>
        </p:nvSpPr>
        <p:spPr>
          <a:xfrm>
            <a:off x="7940630" y="2371502"/>
            <a:ext cx="177934" cy="177934"/>
          </a:xfrm>
          <a:prstGeom prst="mathPlus">
            <a:avLst>
              <a:gd fmla="val 14504" name="adj1"/>
            </a:avLst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1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/>
              <a:t>Fibonacci</a:t>
            </a:r>
            <a:endParaRPr/>
          </a:p>
        </p:txBody>
      </p:sp>
      <p:sp>
        <p:nvSpPr>
          <p:cNvPr id="176" name="Google Shape;176;p11"/>
          <p:cNvSpPr/>
          <p:nvPr/>
        </p:nvSpPr>
        <p:spPr>
          <a:xfrm>
            <a:off x="5539868" y="1828800"/>
            <a:ext cx="1316544" cy="785198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Fib(4)</a:t>
            </a:r>
            <a:endParaRPr b="1" i="0" sz="2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77" name="Google Shape;177;p11"/>
          <p:cNvCxnSpPr>
            <a:stCxn id="178" idx="7"/>
          </p:cNvCxnSpPr>
          <p:nvPr/>
        </p:nvCxnSpPr>
        <p:spPr>
          <a:xfrm flipH="1" rot="10800000">
            <a:off x="5157888" y="2499004"/>
            <a:ext cx="574800" cy="426900"/>
          </a:xfrm>
          <a:prstGeom prst="straightConnector1">
            <a:avLst/>
          </a:prstGeom>
          <a:noFill/>
          <a:ln cap="flat" cmpd="sng" w="38100">
            <a:solidFill>
              <a:srgbClr val="ECE9E2"/>
            </a:solidFill>
            <a:prstDash val="solid"/>
            <a:round/>
            <a:headEnd len="med" w="med" type="none"/>
            <a:tailEnd len="med" w="med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cxnSp>
      <p:cxnSp>
        <p:nvCxnSpPr>
          <p:cNvPr id="179" name="Google Shape;179;p11"/>
          <p:cNvCxnSpPr>
            <a:endCxn id="180" idx="1"/>
          </p:cNvCxnSpPr>
          <p:nvPr/>
        </p:nvCxnSpPr>
        <p:spPr>
          <a:xfrm>
            <a:off x="6663529" y="2498926"/>
            <a:ext cx="506400" cy="432600"/>
          </a:xfrm>
          <a:prstGeom prst="straightConnector1">
            <a:avLst/>
          </a:prstGeom>
          <a:noFill/>
          <a:ln cap="flat" cmpd="sng" w="38100">
            <a:solidFill>
              <a:srgbClr val="ECE9E2"/>
            </a:solidFill>
            <a:prstDash val="solid"/>
            <a:round/>
            <a:headEnd len="med" w="med" type="none"/>
            <a:tailEnd len="med" w="med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cxnSp>
      <p:sp>
        <p:nvSpPr>
          <p:cNvPr id="178" name="Google Shape;178;p11"/>
          <p:cNvSpPr/>
          <p:nvPr/>
        </p:nvSpPr>
        <p:spPr>
          <a:xfrm>
            <a:off x="4140686" y="2819610"/>
            <a:ext cx="1191726" cy="725824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Fib(3)</a:t>
            </a:r>
            <a:endParaRPr b="1" i="0" sz="2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11"/>
          <p:cNvSpPr/>
          <p:nvPr/>
        </p:nvSpPr>
        <p:spPr>
          <a:xfrm>
            <a:off x="7008812" y="2828149"/>
            <a:ext cx="1100180" cy="705900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Fib(2)</a:t>
            </a:r>
            <a:endParaRPr b="1" i="0" sz="2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81" name="Google Shape;181;p11"/>
          <p:cNvCxnSpPr>
            <a:stCxn id="182" idx="0"/>
          </p:cNvCxnSpPr>
          <p:nvPr/>
        </p:nvCxnSpPr>
        <p:spPr>
          <a:xfrm flipH="1" rot="10800000">
            <a:off x="3967521" y="3439020"/>
            <a:ext cx="347700" cy="462000"/>
          </a:xfrm>
          <a:prstGeom prst="straightConnector1">
            <a:avLst/>
          </a:prstGeom>
          <a:noFill/>
          <a:ln cap="flat" cmpd="sng" w="38100">
            <a:solidFill>
              <a:srgbClr val="ECE9E2"/>
            </a:solidFill>
            <a:prstDash val="solid"/>
            <a:round/>
            <a:headEnd len="med" w="med" type="none"/>
            <a:tailEnd len="med" w="med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cxnSp>
      <p:cxnSp>
        <p:nvCxnSpPr>
          <p:cNvPr id="183" name="Google Shape;183;p11"/>
          <p:cNvCxnSpPr>
            <a:endCxn id="184" idx="0"/>
          </p:cNvCxnSpPr>
          <p:nvPr/>
        </p:nvCxnSpPr>
        <p:spPr>
          <a:xfrm>
            <a:off x="5157770" y="3439126"/>
            <a:ext cx="276300" cy="466500"/>
          </a:xfrm>
          <a:prstGeom prst="straightConnector1">
            <a:avLst/>
          </a:prstGeom>
          <a:noFill/>
          <a:ln cap="flat" cmpd="sng" w="38100">
            <a:solidFill>
              <a:srgbClr val="ECE9E2"/>
            </a:solidFill>
            <a:prstDash val="solid"/>
            <a:round/>
            <a:headEnd len="med" w="med" type="none"/>
            <a:tailEnd len="med" w="med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cxnSp>
      <p:sp>
        <p:nvSpPr>
          <p:cNvPr id="184" name="Google Shape;184;p11"/>
          <p:cNvSpPr/>
          <p:nvPr/>
        </p:nvSpPr>
        <p:spPr>
          <a:xfrm>
            <a:off x="4875212" y="3905626"/>
            <a:ext cx="1117716" cy="705900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Fib(1)</a:t>
            </a:r>
            <a:endParaRPr b="1" i="0" sz="2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p11"/>
          <p:cNvSpPr/>
          <p:nvPr/>
        </p:nvSpPr>
        <p:spPr>
          <a:xfrm>
            <a:off x="3417431" y="3901020"/>
            <a:ext cx="1100180" cy="705900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Fib(2)</a:t>
            </a:r>
            <a:endParaRPr b="1" i="0" sz="2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85" name="Google Shape;185;p11"/>
          <p:cNvCxnSpPr>
            <a:stCxn id="186" idx="0"/>
          </p:cNvCxnSpPr>
          <p:nvPr/>
        </p:nvCxnSpPr>
        <p:spPr>
          <a:xfrm flipH="1" rot="10800000">
            <a:off x="3208431" y="4503660"/>
            <a:ext cx="370200" cy="561000"/>
          </a:xfrm>
          <a:prstGeom prst="straightConnector1">
            <a:avLst/>
          </a:prstGeom>
          <a:noFill/>
          <a:ln cap="flat" cmpd="sng" w="38100">
            <a:solidFill>
              <a:srgbClr val="ECE9E2"/>
            </a:solidFill>
            <a:prstDash val="solid"/>
            <a:round/>
            <a:headEnd len="med" w="med" type="none"/>
            <a:tailEnd len="med" w="med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cxnSp>
      <p:sp>
        <p:nvSpPr>
          <p:cNvPr id="186" name="Google Shape;186;p11"/>
          <p:cNvSpPr/>
          <p:nvPr/>
        </p:nvSpPr>
        <p:spPr>
          <a:xfrm>
            <a:off x="2665412" y="5064660"/>
            <a:ext cx="1086038" cy="705900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Fib(1)</a:t>
            </a:r>
            <a:endParaRPr b="1" i="0" sz="2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87" name="Google Shape;187;p11"/>
          <p:cNvCxnSpPr>
            <a:endCxn id="188" idx="0"/>
          </p:cNvCxnSpPr>
          <p:nvPr/>
        </p:nvCxnSpPr>
        <p:spPr>
          <a:xfrm>
            <a:off x="4356487" y="4503514"/>
            <a:ext cx="309900" cy="555900"/>
          </a:xfrm>
          <a:prstGeom prst="straightConnector1">
            <a:avLst/>
          </a:prstGeom>
          <a:noFill/>
          <a:ln cap="flat" cmpd="sng" w="38100">
            <a:solidFill>
              <a:srgbClr val="ECE9E2"/>
            </a:solidFill>
            <a:prstDash val="solid"/>
            <a:round/>
            <a:headEnd len="med" w="med" type="none"/>
            <a:tailEnd len="med" w="med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cxnSp>
      <p:sp>
        <p:nvSpPr>
          <p:cNvPr id="188" name="Google Shape;188;p11"/>
          <p:cNvSpPr/>
          <p:nvPr/>
        </p:nvSpPr>
        <p:spPr>
          <a:xfrm>
            <a:off x="4152763" y="5059414"/>
            <a:ext cx="1027249" cy="705900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Fib(0)</a:t>
            </a:r>
            <a:endParaRPr b="1" i="0" sz="2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Google Shape;189;p11"/>
          <p:cNvSpPr/>
          <p:nvPr/>
        </p:nvSpPr>
        <p:spPr>
          <a:xfrm>
            <a:off x="531812" y="1589230"/>
            <a:ext cx="849942" cy="544370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Fib(1)</a:t>
            </a:r>
            <a:endParaRPr b="1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p11"/>
          <p:cNvSpPr/>
          <p:nvPr/>
        </p:nvSpPr>
        <p:spPr>
          <a:xfrm>
            <a:off x="1507264" y="1664313"/>
            <a:ext cx="512940" cy="394203"/>
          </a:xfrm>
          <a:prstGeom prst="mathEqual">
            <a:avLst>
              <a:gd fmla="val 23520" name="adj1"/>
              <a:gd fmla="val 11760" name="adj2"/>
            </a:avLst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11"/>
          <p:cNvSpPr/>
          <p:nvPr/>
        </p:nvSpPr>
        <p:spPr>
          <a:xfrm>
            <a:off x="2145564" y="1587608"/>
            <a:ext cx="849942" cy="544370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b="1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11"/>
          <p:cNvSpPr/>
          <p:nvPr/>
        </p:nvSpPr>
        <p:spPr>
          <a:xfrm rot="3721302">
            <a:off x="4298618" y="4492619"/>
            <a:ext cx="1143000" cy="228600"/>
          </a:xfrm>
          <a:prstGeom prst="rightArrow">
            <a:avLst>
              <a:gd fmla="val 32385" name="adj1"/>
              <a:gd fmla="val 63211" name="adj2"/>
            </a:avLst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p11"/>
          <p:cNvSpPr/>
          <p:nvPr/>
        </p:nvSpPr>
        <p:spPr>
          <a:xfrm>
            <a:off x="531812" y="2271024"/>
            <a:ext cx="849942" cy="544370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Fib(0)</a:t>
            </a:r>
            <a:endParaRPr b="1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p11"/>
          <p:cNvSpPr/>
          <p:nvPr/>
        </p:nvSpPr>
        <p:spPr>
          <a:xfrm>
            <a:off x="1507264" y="2346107"/>
            <a:ext cx="512940" cy="394203"/>
          </a:xfrm>
          <a:prstGeom prst="mathEqual">
            <a:avLst>
              <a:gd fmla="val 23520" name="adj1"/>
              <a:gd fmla="val 11760" name="adj2"/>
            </a:avLst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11"/>
          <p:cNvSpPr/>
          <p:nvPr/>
        </p:nvSpPr>
        <p:spPr>
          <a:xfrm>
            <a:off x="2145564" y="2269402"/>
            <a:ext cx="849942" cy="544370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6" name="Shape 1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7" name="Google Shape;1917;p110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/>
              <a:t>Building the DP Matrix</a:t>
            </a:r>
            <a:endParaRPr/>
          </a:p>
        </p:txBody>
      </p:sp>
      <p:graphicFrame>
        <p:nvGraphicFramePr>
          <p:cNvPr id="1918" name="Google Shape;1918;p110"/>
          <p:cNvGraphicFramePr/>
          <p:nvPr/>
        </p:nvGraphicFramePr>
        <p:xfrm>
          <a:off x="1293815" y="259180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{18A23087-2587-445D-985A-2291CA0B992A}</a:tableStyleId>
              </a:tblPr>
              <a:tblGrid>
                <a:gridCol w="478975"/>
                <a:gridCol w="478975"/>
                <a:gridCol w="478975"/>
                <a:gridCol w="478975"/>
                <a:gridCol w="478975"/>
                <a:gridCol w="478975"/>
                <a:gridCol w="478975"/>
              </a:tblGrid>
              <a:tr h="390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2</a:t>
                      </a:r>
                      <a:endParaRPr b="1" sz="2200">
                        <a:solidFill>
                          <a:schemeClr val="dk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6</a:t>
                      </a:r>
                      <a:endParaRPr b="1" sz="2200">
                        <a:solidFill>
                          <a:schemeClr val="dk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1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8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9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4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2</a:t>
                      </a:r>
                      <a:endParaRPr/>
                    </a:p>
                  </a:txBody>
                  <a:tcPr marT="41850" marB="41850" marR="83700" marL="83700" anchor="ctr"/>
                </a:tc>
              </a:tr>
              <a:tr h="390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1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8</a:t>
                      </a:r>
                      <a:endParaRPr b="1" sz="22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0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3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5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6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7</a:t>
                      </a:r>
                      <a:endParaRPr/>
                    </a:p>
                  </a:txBody>
                  <a:tcPr marT="41850" marB="41850" marR="83700" marL="83700" anchor="ctr"/>
                </a:tc>
              </a:tr>
              <a:tr h="390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3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4</a:t>
                      </a:r>
                      <a:endParaRPr b="1" sz="22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8</a:t>
                      </a:r>
                      <a:endParaRPr b="1" sz="22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7</a:t>
                      </a:r>
                      <a:endParaRPr b="1" sz="22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2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1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8</a:t>
                      </a:r>
                      <a:endParaRPr/>
                    </a:p>
                  </a:txBody>
                  <a:tcPr marT="41850" marB="41850" marR="83700" marL="83700" anchor="ctr"/>
                </a:tc>
              </a:tr>
              <a:tr h="390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0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9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2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8</a:t>
                      </a:r>
                      <a:endParaRPr b="1" sz="22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1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7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9</a:t>
                      </a:r>
                      <a:endParaRPr/>
                    </a:p>
                  </a:txBody>
                  <a:tcPr marT="41850" marB="41850" marR="83700" marL="83700" anchor="ctr"/>
                </a:tc>
              </a:tr>
              <a:tr h="390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2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7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1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9</a:t>
                      </a:r>
                      <a:endParaRPr b="1" sz="22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7</a:t>
                      </a:r>
                      <a:endParaRPr b="1" sz="22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8</a:t>
                      </a:r>
                      <a:endParaRPr b="1" sz="22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2</a:t>
                      </a:r>
                      <a:endParaRPr/>
                    </a:p>
                  </a:txBody>
                  <a:tcPr marT="41850" marB="41850" marR="83700" marL="83700" anchor="ctr"/>
                </a:tc>
              </a:tr>
              <a:tr h="390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4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5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6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1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2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5</a:t>
                      </a:r>
                      <a:endParaRPr b="1" sz="22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6</a:t>
                      </a:r>
                      <a:endParaRPr b="1" sz="22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</a:tr>
              <a:tr h="390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9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3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5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2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8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1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9</a:t>
                      </a:r>
                      <a:endParaRPr b="1" sz="22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</a:tr>
              <a:tr h="390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2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3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4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1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7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2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8</a:t>
                      </a:r>
                      <a:endParaRPr b="1" sz="22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</a:tr>
            </a:tbl>
          </a:graphicData>
        </a:graphic>
      </p:graphicFrame>
      <p:graphicFrame>
        <p:nvGraphicFramePr>
          <p:cNvPr id="1919" name="Google Shape;1919;p110"/>
          <p:cNvGraphicFramePr/>
          <p:nvPr/>
        </p:nvGraphicFramePr>
        <p:xfrm>
          <a:off x="7313615" y="258761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{18A23087-2587-445D-985A-2291CA0B992A}</a:tableStyleId>
              </a:tblPr>
              <a:tblGrid>
                <a:gridCol w="478975"/>
                <a:gridCol w="478975"/>
                <a:gridCol w="478975"/>
                <a:gridCol w="478975"/>
                <a:gridCol w="478975"/>
                <a:gridCol w="478975"/>
                <a:gridCol w="478975"/>
              </a:tblGrid>
              <a:tr h="390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200">
                          <a:solidFill>
                            <a:schemeClr val="lt1"/>
                          </a:solidFill>
                        </a:rPr>
                        <a:t>2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200">
                          <a:solidFill>
                            <a:schemeClr val="lt1"/>
                          </a:solidFill>
                        </a:rPr>
                        <a:t>8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200">
                          <a:solidFill>
                            <a:schemeClr val="lt1"/>
                          </a:solidFill>
                        </a:rPr>
                        <a:t>9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</a:tr>
              <a:tr h="390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</a:tr>
              <a:tr h="390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</a:tr>
              <a:tr h="390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</a:tr>
              <a:tr h="390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</a:tr>
              <a:tr h="390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</a:tr>
              <a:tr h="390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</a:tr>
              <a:tr h="390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</a:tr>
            </a:tbl>
          </a:graphicData>
        </a:graphic>
      </p:graphicFrame>
      <p:sp>
        <p:nvSpPr>
          <p:cNvPr id="1920" name="Google Shape;1920;p110"/>
          <p:cNvSpPr/>
          <p:nvPr/>
        </p:nvSpPr>
        <p:spPr>
          <a:xfrm flipH="1">
            <a:off x="7930333" y="2243190"/>
            <a:ext cx="457200" cy="344424"/>
          </a:xfrm>
          <a:prstGeom prst="uturnArrow">
            <a:avLst>
              <a:gd fmla="val 25000" name="adj1"/>
              <a:gd fmla="val 25000" name="adj2"/>
              <a:gd fmla="val 19943" name="adj3"/>
              <a:gd fmla="val 43750" name="adj4"/>
              <a:gd fmla="val 97756" name="adj5"/>
            </a:avLst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1" name="Google Shape;1921;p110"/>
          <p:cNvSpPr/>
          <p:nvPr/>
        </p:nvSpPr>
        <p:spPr>
          <a:xfrm flipH="1">
            <a:off x="2367733" y="2057400"/>
            <a:ext cx="6326188" cy="528037"/>
          </a:xfrm>
          <a:prstGeom prst="uturnArrow">
            <a:avLst>
              <a:gd fmla="val 18403" name="adj1"/>
              <a:gd fmla="val 18403" name="adj2"/>
              <a:gd fmla="val 18294" name="adj3"/>
              <a:gd fmla="val 42101" name="adj4"/>
              <a:gd fmla="val 97756" name="adj5"/>
            </a:avLst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2" name="Google Shape;1922;p110"/>
          <p:cNvSpPr/>
          <p:nvPr/>
        </p:nvSpPr>
        <p:spPr>
          <a:xfrm>
            <a:off x="8404951" y="2371502"/>
            <a:ext cx="177934" cy="177934"/>
          </a:xfrm>
          <a:prstGeom prst="mathPlus">
            <a:avLst>
              <a:gd fmla="val 14504" name="adj1"/>
            </a:avLst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6" name="Shape 1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7" name="Google Shape;1927;p111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/>
              <a:t>Building the DP Matrix</a:t>
            </a:r>
            <a:endParaRPr/>
          </a:p>
        </p:txBody>
      </p:sp>
      <p:graphicFrame>
        <p:nvGraphicFramePr>
          <p:cNvPr id="1928" name="Google Shape;1928;p111"/>
          <p:cNvGraphicFramePr/>
          <p:nvPr/>
        </p:nvGraphicFramePr>
        <p:xfrm>
          <a:off x="1293815" y="259180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{18A23087-2587-445D-985A-2291CA0B992A}</a:tableStyleId>
              </a:tblPr>
              <a:tblGrid>
                <a:gridCol w="478975"/>
                <a:gridCol w="478975"/>
                <a:gridCol w="478975"/>
                <a:gridCol w="478975"/>
                <a:gridCol w="478975"/>
                <a:gridCol w="478975"/>
                <a:gridCol w="478975"/>
              </a:tblGrid>
              <a:tr h="390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2</a:t>
                      </a:r>
                      <a:endParaRPr b="1" sz="2200">
                        <a:solidFill>
                          <a:schemeClr val="dk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6</a:t>
                      </a:r>
                      <a:endParaRPr b="1" sz="2200">
                        <a:solidFill>
                          <a:schemeClr val="dk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1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8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9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4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2</a:t>
                      </a:r>
                      <a:endParaRPr/>
                    </a:p>
                  </a:txBody>
                  <a:tcPr marT="41850" marB="41850" marR="83700" marL="83700" anchor="ctr"/>
                </a:tc>
              </a:tr>
              <a:tr h="390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1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8</a:t>
                      </a:r>
                      <a:endParaRPr b="1" sz="22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0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3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5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6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7</a:t>
                      </a:r>
                      <a:endParaRPr/>
                    </a:p>
                  </a:txBody>
                  <a:tcPr marT="41850" marB="41850" marR="83700" marL="83700" anchor="ctr"/>
                </a:tc>
              </a:tr>
              <a:tr h="390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3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4</a:t>
                      </a:r>
                      <a:endParaRPr b="1" sz="22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8</a:t>
                      </a:r>
                      <a:endParaRPr b="1" sz="22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7</a:t>
                      </a:r>
                      <a:endParaRPr b="1" sz="22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2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1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8</a:t>
                      </a:r>
                      <a:endParaRPr/>
                    </a:p>
                  </a:txBody>
                  <a:tcPr marT="41850" marB="41850" marR="83700" marL="83700" anchor="ctr"/>
                </a:tc>
              </a:tr>
              <a:tr h="390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0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9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2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8</a:t>
                      </a:r>
                      <a:endParaRPr b="1" sz="22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1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7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9</a:t>
                      </a:r>
                      <a:endParaRPr/>
                    </a:p>
                  </a:txBody>
                  <a:tcPr marT="41850" marB="41850" marR="83700" marL="83700" anchor="ctr"/>
                </a:tc>
              </a:tr>
              <a:tr h="390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2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7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1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9</a:t>
                      </a:r>
                      <a:endParaRPr b="1" sz="22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7</a:t>
                      </a:r>
                      <a:endParaRPr b="1" sz="22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8</a:t>
                      </a:r>
                      <a:endParaRPr b="1" sz="22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2</a:t>
                      </a:r>
                      <a:endParaRPr/>
                    </a:p>
                  </a:txBody>
                  <a:tcPr marT="41850" marB="41850" marR="83700" marL="83700" anchor="ctr"/>
                </a:tc>
              </a:tr>
              <a:tr h="390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4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5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6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1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2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5</a:t>
                      </a:r>
                      <a:endParaRPr b="1" sz="22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6</a:t>
                      </a:r>
                      <a:endParaRPr b="1" sz="22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</a:tr>
              <a:tr h="390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9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3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5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2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8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1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9</a:t>
                      </a:r>
                      <a:endParaRPr b="1" sz="22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</a:tr>
              <a:tr h="390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2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3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4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1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7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2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8</a:t>
                      </a:r>
                      <a:endParaRPr b="1" sz="22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</a:tr>
            </a:tbl>
          </a:graphicData>
        </a:graphic>
      </p:graphicFrame>
      <p:graphicFrame>
        <p:nvGraphicFramePr>
          <p:cNvPr id="1929" name="Google Shape;1929;p111"/>
          <p:cNvGraphicFramePr/>
          <p:nvPr/>
        </p:nvGraphicFramePr>
        <p:xfrm>
          <a:off x="7313615" y="258761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{18A23087-2587-445D-985A-2291CA0B992A}</a:tableStyleId>
              </a:tblPr>
              <a:tblGrid>
                <a:gridCol w="478975"/>
                <a:gridCol w="478975"/>
                <a:gridCol w="478975"/>
                <a:gridCol w="478975"/>
                <a:gridCol w="478975"/>
                <a:gridCol w="478975"/>
                <a:gridCol w="478975"/>
              </a:tblGrid>
              <a:tr h="390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200">
                          <a:solidFill>
                            <a:schemeClr val="lt1"/>
                          </a:solidFill>
                        </a:rPr>
                        <a:t>2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200">
                          <a:solidFill>
                            <a:schemeClr val="lt1"/>
                          </a:solidFill>
                        </a:rPr>
                        <a:t>8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200">
                          <a:solidFill>
                            <a:schemeClr val="lt1"/>
                          </a:solidFill>
                        </a:rPr>
                        <a:t>9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200">
                          <a:solidFill>
                            <a:schemeClr val="lt1"/>
                          </a:solidFill>
                        </a:rPr>
                        <a:t>17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</a:tr>
              <a:tr h="390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</a:tr>
              <a:tr h="390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</a:tr>
              <a:tr h="390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</a:tr>
              <a:tr h="390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</a:tr>
              <a:tr h="390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</a:tr>
              <a:tr h="390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</a:tr>
              <a:tr h="390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</a:tr>
            </a:tbl>
          </a:graphicData>
        </a:graphic>
      </p:graphicFrame>
      <p:sp>
        <p:nvSpPr>
          <p:cNvPr id="1930" name="Google Shape;1930;p111"/>
          <p:cNvSpPr/>
          <p:nvPr/>
        </p:nvSpPr>
        <p:spPr>
          <a:xfrm flipH="1">
            <a:off x="8428897" y="2243190"/>
            <a:ext cx="457200" cy="344424"/>
          </a:xfrm>
          <a:prstGeom prst="uturnArrow">
            <a:avLst>
              <a:gd fmla="val 25000" name="adj1"/>
              <a:gd fmla="val 25000" name="adj2"/>
              <a:gd fmla="val 19943" name="adj3"/>
              <a:gd fmla="val 43750" name="adj4"/>
              <a:gd fmla="val 97756" name="adj5"/>
            </a:avLst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1" name="Google Shape;1931;p111"/>
          <p:cNvSpPr/>
          <p:nvPr/>
        </p:nvSpPr>
        <p:spPr>
          <a:xfrm flipH="1">
            <a:off x="2866297" y="2057400"/>
            <a:ext cx="6326188" cy="528037"/>
          </a:xfrm>
          <a:prstGeom prst="uturnArrow">
            <a:avLst>
              <a:gd fmla="val 18403" name="adj1"/>
              <a:gd fmla="val 18403" name="adj2"/>
              <a:gd fmla="val 18294" name="adj3"/>
              <a:gd fmla="val 42101" name="adj4"/>
              <a:gd fmla="val 97756" name="adj5"/>
            </a:avLst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2" name="Google Shape;1932;p111"/>
          <p:cNvSpPr/>
          <p:nvPr/>
        </p:nvSpPr>
        <p:spPr>
          <a:xfrm>
            <a:off x="8903515" y="2371502"/>
            <a:ext cx="177934" cy="177934"/>
          </a:xfrm>
          <a:prstGeom prst="mathPlus">
            <a:avLst>
              <a:gd fmla="val 14504" name="adj1"/>
            </a:avLst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6" name="Shape 1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7" name="Google Shape;1937;p112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/>
              <a:t>Building the DP Matrix</a:t>
            </a:r>
            <a:endParaRPr/>
          </a:p>
        </p:txBody>
      </p:sp>
      <p:graphicFrame>
        <p:nvGraphicFramePr>
          <p:cNvPr id="1938" name="Google Shape;1938;p112"/>
          <p:cNvGraphicFramePr/>
          <p:nvPr/>
        </p:nvGraphicFramePr>
        <p:xfrm>
          <a:off x="1293815" y="259180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{18A23087-2587-445D-985A-2291CA0B992A}</a:tableStyleId>
              </a:tblPr>
              <a:tblGrid>
                <a:gridCol w="478975"/>
                <a:gridCol w="478975"/>
                <a:gridCol w="478975"/>
                <a:gridCol w="478975"/>
                <a:gridCol w="478975"/>
                <a:gridCol w="478975"/>
                <a:gridCol w="478975"/>
              </a:tblGrid>
              <a:tr h="390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2</a:t>
                      </a:r>
                      <a:endParaRPr b="1" sz="2200">
                        <a:solidFill>
                          <a:schemeClr val="dk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6</a:t>
                      </a:r>
                      <a:endParaRPr b="1" sz="2200">
                        <a:solidFill>
                          <a:schemeClr val="dk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1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8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9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4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2</a:t>
                      </a:r>
                      <a:endParaRPr/>
                    </a:p>
                  </a:txBody>
                  <a:tcPr marT="41850" marB="41850" marR="83700" marL="83700" anchor="ctr"/>
                </a:tc>
              </a:tr>
              <a:tr h="390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1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8</a:t>
                      </a:r>
                      <a:endParaRPr b="1" sz="22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0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3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5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6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7</a:t>
                      </a:r>
                      <a:endParaRPr/>
                    </a:p>
                  </a:txBody>
                  <a:tcPr marT="41850" marB="41850" marR="83700" marL="83700" anchor="ctr"/>
                </a:tc>
              </a:tr>
              <a:tr h="390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3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4</a:t>
                      </a:r>
                      <a:endParaRPr b="1" sz="22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8</a:t>
                      </a:r>
                      <a:endParaRPr b="1" sz="22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7</a:t>
                      </a:r>
                      <a:endParaRPr b="1" sz="22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2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1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8</a:t>
                      </a:r>
                      <a:endParaRPr/>
                    </a:p>
                  </a:txBody>
                  <a:tcPr marT="41850" marB="41850" marR="83700" marL="83700" anchor="ctr"/>
                </a:tc>
              </a:tr>
              <a:tr h="390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0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9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2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8</a:t>
                      </a:r>
                      <a:endParaRPr b="1" sz="22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1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7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9</a:t>
                      </a:r>
                      <a:endParaRPr/>
                    </a:p>
                  </a:txBody>
                  <a:tcPr marT="41850" marB="41850" marR="83700" marL="83700" anchor="ctr"/>
                </a:tc>
              </a:tr>
              <a:tr h="390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2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7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1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9</a:t>
                      </a:r>
                      <a:endParaRPr b="1" sz="22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7</a:t>
                      </a:r>
                      <a:endParaRPr b="1" sz="22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8</a:t>
                      </a:r>
                      <a:endParaRPr b="1" sz="22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2</a:t>
                      </a:r>
                      <a:endParaRPr/>
                    </a:p>
                  </a:txBody>
                  <a:tcPr marT="41850" marB="41850" marR="83700" marL="83700" anchor="ctr"/>
                </a:tc>
              </a:tr>
              <a:tr h="390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4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5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6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1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2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5</a:t>
                      </a:r>
                      <a:endParaRPr b="1" sz="22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6</a:t>
                      </a:r>
                      <a:endParaRPr b="1" sz="22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</a:tr>
              <a:tr h="390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9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3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5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2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8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1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9</a:t>
                      </a:r>
                      <a:endParaRPr b="1" sz="22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</a:tr>
              <a:tr h="390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2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3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4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1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7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2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8</a:t>
                      </a:r>
                      <a:endParaRPr b="1" sz="22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</a:tr>
            </a:tbl>
          </a:graphicData>
        </a:graphic>
      </p:graphicFrame>
      <p:graphicFrame>
        <p:nvGraphicFramePr>
          <p:cNvPr id="1939" name="Google Shape;1939;p112"/>
          <p:cNvGraphicFramePr/>
          <p:nvPr/>
        </p:nvGraphicFramePr>
        <p:xfrm>
          <a:off x="7313615" y="258761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{18A23087-2587-445D-985A-2291CA0B992A}</a:tableStyleId>
              </a:tblPr>
              <a:tblGrid>
                <a:gridCol w="478975"/>
                <a:gridCol w="478975"/>
                <a:gridCol w="478975"/>
                <a:gridCol w="478975"/>
                <a:gridCol w="478975"/>
                <a:gridCol w="478975"/>
                <a:gridCol w="478975"/>
              </a:tblGrid>
              <a:tr h="390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200">
                          <a:solidFill>
                            <a:schemeClr val="lt1"/>
                          </a:solidFill>
                        </a:rPr>
                        <a:t>2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200">
                          <a:solidFill>
                            <a:schemeClr val="lt1"/>
                          </a:solidFill>
                        </a:rPr>
                        <a:t>8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200">
                          <a:solidFill>
                            <a:schemeClr val="lt1"/>
                          </a:solidFill>
                        </a:rPr>
                        <a:t>9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200">
                          <a:solidFill>
                            <a:schemeClr val="lt1"/>
                          </a:solidFill>
                        </a:rPr>
                        <a:t>17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200">
                          <a:solidFill>
                            <a:schemeClr val="lt1"/>
                          </a:solidFill>
                        </a:rPr>
                        <a:t>26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</a:tr>
              <a:tr h="390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</a:tr>
              <a:tr h="390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</a:tr>
              <a:tr h="390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</a:tr>
              <a:tr h="390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</a:tr>
              <a:tr h="390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</a:tr>
              <a:tr h="390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</a:tr>
              <a:tr h="390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</a:tr>
            </a:tbl>
          </a:graphicData>
        </a:graphic>
      </p:graphicFrame>
      <p:sp>
        <p:nvSpPr>
          <p:cNvPr id="1940" name="Google Shape;1940;p112"/>
          <p:cNvSpPr/>
          <p:nvPr/>
        </p:nvSpPr>
        <p:spPr>
          <a:xfrm flipH="1">
            <a:off x="8894806" y="2243190"/>
            <a:ext cx="457200" cy="344424"/>
          </a:xfrm>
          <a:prstGeom prst="uturnArrow">
            <a:avLst>
              <a:gd fmla="val 25000" name="adj1"/>
              <a:gd fmla="val 25000" name="adj2"/>
              <a:gd fmla="val 19943" name="adj3"/>
              <a:gd fmla="val 43750" name="adj4"/>
              <a:gd fmla="val 97756" name="adj5"/>
            </a:avLst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1" name="Google Shape;1941;p112"/>
          <p:cNvSpPr/>
          <p:nvPr/>
        </p:nvSpPr>
        <p:spPr>
          <a:xfrm flipH="1">
            <a:off x="3332206" y="2057400"/>
            <a:ext cx="6326188" cy="528037"/>
          </a:xfrm>
          <a:prstGeom prst="uturnArrow">
            <a:avLst>
              <a:gd fmla="val 18403" name="adj1"/>
              <a:gd fmla="val 18403" name="adj2"/>
              <a:gd fmla="val 18294" name="adj3"/>
              <a:gd fmla="val 42101" name="adj4"/>
              <a:gd fmla="val 97756" name="adj5"/>
            </a:avLst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2" name="Google Shape;1942;p112"/>
          <p:cNvSpPr/>
          <p:nvPr/>
        </p:nvSpPr>
        <p:spPr>
          <a:xfrm>
            <a:off x="9369424" y="2371502"/>
            <a:ext cx="177934" cy="177934"/>
          </a:xfrm>
          <a:prstGeom prst="mathPlus">
            <a:avLst>
              <a:gd fmla="val 14504" name="adj1"/>
            </a:avLst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6" name="Shape 1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7" name="Google Shape;1947;p113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/>
              <a:t>Building the DP Matrix</a:t>
            </a:r>
            <a:endParaRPr/>
          </a:p>
        </p:txBody>
      </p:sp>
      <p:graphicFrame>
        <p:nvGraphicFramePr>
          <p:cNvPr id="1948" name="Google Shape;1948;p113"/>
          <p:cNvGraphicFramePr/>
          <p:nvPr/>
        </p:nvGraphicFramePr>
        <p:xfrm>
          <a:off x="1293815" y="259180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{18A23087-2587-445D-985A-2291CA0B992A}</a:tableStyleId>
              </a:tblPr>
              <a:tblGrid>
                <a:gridCol w="478975"/>
                <a:gridCol w="478975"/>
                <a:gridCol w="478975"/>
                <a:gridCol w="478975"/>
                <a:gridCol w="478975"/>
                <a:gridCol w="478975"/>
                <a:gridCol w="478975"/>
              </a:tblGrid>
              <a:tr h="390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2</a:t>
                      </a:r>
                      <a:endParaRPr b="1" sz="2200">
                        <a:solidFill>
                          <a:schemeClr val="dk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6</a:t>
                      </a:r>
                      <a:endParaRPr b="1" sz="2200">
                        <a:solidFill>
                          <a:schemeClr val="dk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1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8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9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4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2</a:t>
                      </a:r>
                      <a:endParaRPr/>
                    </a:p>
                  </a:txBody>
                  <a:tcPr marT="41850" marB="41850" marR="83700" marL="83700" anchor="ctr"/>
                </a:tc>
              </a:tr>
              <a:tr h="390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1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8</a:t>
                      </a:r>
                      <a:endParaRPr b="1" sz="22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0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3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5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6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7</a:t>
                      </a:r>
                      <a:endParaRPr/>
                    </a:p>
                  </a:txBody>
                  <a:tcPr marT="41850" marB="41850" marR="83700" marL="83700" anchor="ctr"/>
                </a:tc>
              </a:tr>
              <a:tr h="390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3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4</a:t>
                      </a:r>
                      <a:endParaRPr b="1" sz="22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8</a:t>
                      </a:r>
                      <a:endParaRPr b="1" sz="22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7</a:t>
                      </a:r>
                      <a:endParaRPr b="1" sz="22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2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1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8</a:t>
                      </a:r>
                      <a:endParaRPr/>
                    </a:p>
                  </a:txBody>
                  <a:tcPr marT="41850" marB="41850" marR="83700" marL="83700" anchor="ctr"/>
                </a:tc>
              </a:tr>
              <a:tr h="390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0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9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2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8</a:t>
                      </a:r>
                      <a:endParaRPr b="1" sz="22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1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7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9</a:t>
                      </a:r>
                      <a:endParaRPr/>
                    </a:p>
                  </a:txBody>
                  <a:tcPr marT="41850" marB="41850" marR="83700" marL="83700" anchor="ctr"/>
                </a:tc>
              </a:tr>
              <a:tr h="390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2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7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1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9</a:t>
                      </a:r>
                      <a:endParaRPr b="1" sz="22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7</a:t>
                      </a:r>
                      <a:endParaRPr b="1" sz="22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8</a:t>
                      </a:r>
                      <a:endParaRPr b="1" sz="22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2</a:t>
                      </a:r>
                      <a:endParaRPr/>
                    </a:p>
                  </a:txBody>
                  <a:tcPr marT="41850" marB="41850" marR="83700" marL="83700" anchor="ctr"/>
                </a:tc>
              </a:tr>
              <a:tr h="390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4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5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6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1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2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5</a:t>
                      </a:r>
                      <a:endParaRPr b="1" sz="22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6</a:t>
                      </a:r>
                      <a:endParaRPr b="1" sz="22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</a:tr>
              <a:tr h="390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9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3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5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2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8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1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9</a:t>
                      </a:r>
                      <a:endParaRPr b="1" sz="22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</a:tr>
              <a:tr h="390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2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3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4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1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7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2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8</a:t>
                      </a:r>
                      <a:endParaRPr b="1" sz="22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</a:tr>
            </a:tbl>
          </a:graphicData>
        </a:graphic>
      </p:graphicFrame>
      <p:graphicFrame>
        <p:nvGraphicFramePr>
          <p:cNvPr id="1949" name="Google Shape;1949;p113"/>
          <p:cNvGraphicFramePr/>
          <p:nvPr/>
        </p:nvGraphicFramePr>
        <p:xfrm>
          <a:off x="7313615" y="258761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{18A23087-2587-445D-985A-2291CA0B992A}</a:tableStyleId>
              </a:tblPr>
              <a:tblGrid>
                <a:gridCol w="478975"/>
                <a:gridCol w="478975"/>
                <a:gridCol w="478975"/>
                <a:gridCol w="478975"/>
                <a:gridCol w="478975"/>
                <a:gridCol w="478975"/>
                <a:gridCol w="478975"/>
              </a:tblGrid>
              <a:tr h="390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200">
                          <a:solidFill>
                            <a:schemeClr val="lt1"/>
                          </a:solidFill>
                        </a:rPr>
                        <a:t>2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200">
                          <a:solidFill>
                            <a:schemeClr val="lt1"/>
                          </a:solidFill>
                        </a:rPr>
                        <a:t>8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200">
                          <a:solidFill>
                            <a:schemeClr val="lt1"/>
                          </a:solidFill>
                        </a:rPr>
                        <a:t>9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200">
                          <a:solidFill>
                            <a:schemeClr val="lt1"/>
                          </a:solidFill>
                        </a:rPr>
                        <a:t>17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200">
                          <a:solidFill>
                            <a:schemeClr val="lt1"/>
                          </a:solidFill>
                        </a:rPr>
                        <a:t>26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200">
                          <a:solidFill>
                            <a:schemeClr val="lt1"/>
                          </a:solidFill>
                        </a:rPr>
                        <a:t>30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</a:tr>
              <a:tr h="390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</a:tr>
              <a:tr h="390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</a:tr>
              <a:tr h="390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</a:tr>
              <a:tr h="390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</a:tr>
              <a:tr h="390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</a:tr>
              <a:tr h="390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</a:tr>
              <a:tr h="390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</a:tr>
            </a:tbl>
          </a:graphicData>
        </a:graphic>
      </p:graphicFrame>
      <p:sp>
        <p:nvSpPr>
          <p:cNvPr id="1950" name="Google Shape;1950;p113"/>
          <p:cNvSpPr/>
          <p:nvPr/>
        </p:nvSpPr>
        <p:spPr>
          <a:xfrm flipH="1">
            <a:off x="9369424" y="2243190"/>
            <a:ext cx="457200" cy="344424"/>
          </a:xfrm>
          <a:prstGeom prst="uturnArrow">
            <a:avLst>
              <a:gd fmla="val 25000" name="adj1"/>
              <a:gd fmla="val 25000" name="adj2"/>
              <a:gd fmla="val 19943" name="adj3"/>
              <a:gd fmla="val 43750" name="adj4"/>
              <a:gd fmla="val 97756" name="adj5"/>
            </a:avLst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1" name="Google Shape;1951;p113"/>
          <p:cNvSpPr/>
          <p:nvPr/>
        </p:nvSpPr>
        <p:spPr>
          <a:xfrm flipH="1">
            <a:off x="3806824" y="2057400"/>
            <a:ext cx="6326188" cy="528037"/>
          </a:xfrm>
          <a:prstGeom prst="uturnArrow">
            <a:avLst>
              <a:gd fmla="val 18403" name="adj1"/>
              <a:gd fmla="val 18403" name="adj2"/>
              <a:gd fmla="val 18294" name="adj3"/>
              <a:gd fmla="val 42101" name="adj4"/>
              <a:gd fmla="val 97756" name="adj5"/>
            </a:avLst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2" name="Google Shape;1952;p113"/>
          <p:cNvSpPr/>
          <p:nvPr/>
        </p:nvSpPr>
        <p:spPr>
          <a:xfrm>
            <a:off x="9844042" y="2371502"/>
            <a:ext cx="177934" cy="177934"/>
          </a:xfrm>
          <a:prstGeom prst="mathPlus">
            <a:avLst>
              <a:gd fmla="val 14504" name="adj1"/>
            </a:avLst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114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/>
              <a:t>Building the DP Matrix</a:t>
            </a:r>
            <a:endParaRPr/>
          </a:p>
        </p:txBody>
      </p:sp>
      <p:graphicFrame>
        <p:nvGraphicFramePr>
          <p:cNvPr id="1958" name="Google Shape;1958;p114"/>
          <p:cNvGraphicFramePr/>
          <p:nvPr/>
        </p:nvGraphicFramePr>
        <p:xfrm>
          <a:off x="1293815" y="259180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{18A23087-2587-445D-985A-2291CA0B992A}</a:tableStyleId>
              </a:tblPr>
              <a:tblGrid>
                <a:gridCol w="478975"/>
                <a:gridCol w="478975"/>
                <a:gridCol w="478975"/>
                <a:gridCol w="478975"/>
                <a:gridCol w="478975"/>
                <a:gridCol w="478975"/>
                <a:gridCol w="478975"/>
              </a:tblGrid>
              <a:tr h="390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2</a:t>
                      </a:r>
                      <a:endParaRPr b="1" sz="2200">
                        <a:solidFill>
                          <a:schemeClr val="dk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6</a:t>
                      </a:r>
                      <a:endParaRPr b="1" sz="2200">
                        <a:solidFill>
                          <a:schemeClr val="dk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1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8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9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4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2</a:t>
                      </a:r>
                      <a:endParaRPr/>
                    </a:p>
                  </a:txBody>
                  <a:tcPr marT="41850" marB="41850" marR="83700" marL="83700" anchor="ctr"/>
                </a:tc>
              </a:tr>
              <a:tr h="390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1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8</a:t>
                      </a:r>
                      <a:endParaRPr b="1" sz="22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0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3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5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6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7</a:t>
                      </a:r>
                      <a:endParaRPr/>
                    </a:p>
                  </a:txBody>
                  <a:tcPr marT="41850" marB="41850" marR="83700" marL="83700" anchor="ctr"/>
                </a:tc>
              </a:tr>
              <a:tr h="390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3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4</a:t>
                      </a:r>
                      <a:endParaRPr b="1" sz="22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8</a:t>
                      </a:r>
                      <a:endParaRPr b="1" sz="22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7</a:t>
                      </a:r>
                      <a:endParaRPr b="1" sz="22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2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1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8</a:t>
                      </a:r>
                      <a:endParaRPr/>
                    </a:p>
                  </a:txBody>
                  <a:tcPr marT="41850" marB="41850" marR="83700" marL="83700" anchor="ctr"/>
                </a:tc>
              </a:tr>
              <a:tr h="390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0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9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2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8</a:t>
                      </a:r>
                      <a:endParaRPr b="1" sz="22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1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7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9</a:t>
                      </a:r>
                      <a:endParaRPr/>
                    </a:p>
                  </a:txBody>
                  <a:tcPr marT="41850" marB="41850" marR="83700" marL="83700" anchor="ctr"/>
                </a:tc>
              </a:tr>
              <a:tr h="390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2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7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1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9</a:t>
                      </a:r>
                      <a:endParaRPr b="1" sz="22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7</a:t>
                      </a:r>
                      <a:endParaRPr b="1" sz="22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8</a:t>
                      </a:r>
                      <a:endParaRPr b="1" sz="22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2</a:t>
                      </a:r>
                      <a:endParaRPr/>
                    </a:p>
                  </a:txBody>
                  <a:tcPr marT="41850" marB="41850" marR="83700" marL="83700" anchor="ctr"/>
                </a:tc>
              </a:tr>
              <a:tr h="390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4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5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6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1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2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5</a:t>
                      </a:r>
                      <a:endParaRPr b="1" sz="22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6</a:t>
                      </a:r>
                      <a:endParaRPr b="1" sz="22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</a:tr>
              <a:tr h="390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9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3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5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2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8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1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9</a:t>
                      </a:r>
                      <a:endParaRPr b="1" sz="22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</a:tr>
              <a:tr h="390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2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3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4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1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7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2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8</a:t>
                      </a:r>
                      <a:endParaRPr b="1" sz="22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</a:tr>
            </a:tbl>
          </a:graphicData>
        </a:graphic>
      </p:graphicFrame>
      <p:graphicFrame>
        <p:nvGraphicFramePr>
          <p:cNvPr id="1959" name="Google Shape;1959;p114"/>
          <p:cNvGraphicFramePr/>
          <p:nvPr/>
        </p:nvGraphicFramePr>
        <p:xfrm>
          <a:off x="7313615" y="258761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{18A23087-2587-445D-985A-2291CA0B992A}</a:tableStyleId>
              </a:tblPr>
              <a:tblGrid>
                <a:gridCol w="478975"/>
                <a:gridCol w="478975"/>
                <a:gridCol w="478975"/>
                <a:gridCol w="478975"/>
                <a:gridCol w="478975"/>
                <a:gridCol w="478975"/>
                <a:gridCol w="478975"/>
              </a:tblGrid>
              <a:tr h="390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200">
                          <a:solidFill>
                            <a:schemeClr val="lt1"/>
                          </a:solidFill>
                        </a:rPr>
                        <a:t>2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200">
                          <a:solidFill>
                            <a:schemeClr val="lt1"/>
                          </a:solidFill>
                        </a:rPr>
                        <a:t>8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200">
                          <a:solidFill>
                            <a:schemeClr val="lt1"/>
                          </a:solidFill>
                        </a:rPr>
                        <a:t>9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200">
                          <a:solidFill>
                            <a:schemeClr val="lt1"/>
                          </a:solidFill>
                        </a:rPr>
                        <a:t>17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200">
                          <a:solidFill>
                            <a:schemeClr val="lt1"/>
                          </a:solidFill>
                        </a:rPr>
                        <a:t>26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200">
                          <a:solidFill>
                            <a:schemeClr val="lt1"/>
                          </a:solidFill>
                        </a:rPr>
                        <a:t>30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200">
                          <a:solidFill>
                            <a:schemeClr val="lt1"/>
                          </a:solidFill>
                        </a:rPr>
                        <a:t>32</a:t>
                      </a:r>
                      <a:endParaRPr/>
                    </a:p>
                  </a:txBody>
                  <a:tcPr marT="41850" marB="41850" marR="83700" marL="83700" anchor="ctr"/>
                </a:tc>
              </a:tr>
              <a:tr h="390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</a:tr>
              <a:tr h="390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</a:tr>
              <a:tr h="390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</a:tr>
              <a:tr h="390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</a:tr>
              <a:tr h="390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</a:tr>
              <a:tr h="390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</a:tr>
              <a:tr h="390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</a:tr>
            </a:tbl>
          </a:graphicData>
        </a:graphic>
      </p:graphicFrame>
      <p:sp>
        <p:nvSpPr>
          <p:cNvPr id="1960" name="Google Shape;1960;p114"/>
          <p:cNvSpPr/>
          <p:nvPr/>
        </p:nvSpPr>
        <p:spPr>
          <a:xfrm flipH="1">
            <a:off x="9859279" y="2243190"/>
            <a:ext cx="457200" cy="344424"/>
          </a:xfrm>
          <a:prstGeom prst="uturnArrow">
            <a:avLst>
              <a:gd fmla="val 25000" name="adj1"/>
              <a:gd fmla="val 25000" name="adj2"/>
              <a:gd fmla="val 19943" name="adj3"/>
              <a:gd fmla="val 43750" name="adj4"/>
              <a:gd fmla="val 97756" name="adj5"/>
            </a:avLst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1" name="Google Shape;1961;p114"/>
          <p:cNvSpPr/>
          <p:nvPr/>
        </p:nvSpPr>
        <p:spPr>
          <a:xfrm flipH="1">
            <a:off x="4296679" y="2057400"/>
            <a:ext cx="6326188" cy="528037"/>
          </a:xfrm>
          <a:prstGeom prst="uturnArrow">
            <a:avLst>
              <a:gd fmla="val 18403" name="adj1"/>
              <a:gd fmla="val 18403" name="adj2"/>
              <a:gd fmla="val 18294" name="adj3"/>
              <a:gd fmla="val 42101" name="adj4"/>
              <a:gd fmla="val 97756" name="adj5"/>
            </a:avLst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2" name="Google Shape;1962;p114"/>
          <p:cNvSpPr/>
          <p:nvPr/>
        </p:nvSpPr>
        <p:spPr>
          <a:xfrm>
            <a:off x="10333897" y="2371502"/>
            <a:ext cx="177934" cy="177934"/>
          </a:xfrm>
          <a:prstGeom prst="mathPlus">
            <a:avLst>
              <a:gd fmla="val 14504" name="adj1"/>
            </a:avLst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6" name="Shape 1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7" name="Google Shape;1967;p115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/>
              <a:t>Building the DP Matrix</a:t>
            </a:r>
            <a:endParaRPr/>
          </a:p>
        </p:txBody>
      </p:sp>
      <p:graphicFrame>
        <p:nvGraphicFramePr>
          <p:cNvPr id="1968" name="Google Shape;1968;p115"/>
          <p:cNvGraphicFramePr/>
          <p:nvPr/>
        </p:nvGraphicFramePr>
        <p:xfrm>
          <a:off x="1293815" y="259180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{18A23087-2587-445D-985A-2291CA0B992A}</a:tableStyleId>
              </a:tblPr>
              <a:tblGrid>
                <a:gridCol w="478975"/>
                <a:gridCol w="478975"/>
                <a:gridCol w="478975"/>
                <a:gridCol w="478975"/>
                <a:gridCol w="478975"/>
                <a:gridCol w="478975"/>
                <a:gridCol w="478975"/>
              </a:tblGrid>
              <a:tr h="390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2</a:t>
                      </a:r>
                      <a:endParaRPr b="1" sz="2200">
                        <a:solidFill>
                          <a:schemeClr val="dk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6</a:t>
                      </a:r>
                      <a:endParaRPr b="1" sz="2200">
                        <a:solidFill>
                          <a:schemeClr val="dk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1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8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9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4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2</a:t>
                      </a:r>
                      <a:endParaRPr/>
                    </a:p>
                  </a:txBody>
                  <a:tcPr marT="41850" marB="41850" marR="83700" marL="83700" anchor="ctr"/>
                </a:tc>
              </a:tr>
              <a:tr h="390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1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8</a:t>
                      </a:r>
                      <a:endParaRPr b="1" sz="22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0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3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5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6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7</a:t>
                      </a:r>
                      <a:endParaRPr/>
                    </a:p>
                  </a:txBody>
                  <a:tcPr marT="41850" marB="41850" marR="83700" marL="83700" anchor="ctr"/>
                </a:tc>
              </a:tr>
              <a:tr h="390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3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4</a:t>
                      </a:r>
                      <a:endParaRPr b="1" sz="22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8</a:t>
                      </a:r>
                      <a:endParaRPr b="1" sz="22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7</a:t>
                      </a:r>
                      <a:endParaRPr b="1" sz="22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2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1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8</a:t>
                      </a:r>
                      <a:endParaRPr/>
                    </a:p>
                  </a:txBody>
                  <a:tcPr marT="41850" marB="41850" marR="83700" marL="83700" anchor="ctr"/>
                </a:tc>
              </a:tr>
              <a:tr h="390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0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9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2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8</a:t>
                      </a:r>
                      <a:endParaRPr b="1" sz="22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1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7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9</a:t>
                      </a:r>
                      <a:endParaRPr/>
                    </a:p>
                  </a:txBody>
                  <a:tcPr marT="41850" marB="41850" marR="83700" marL="83700" anchor="ctr"/>
                </a:tc>
              </a:tr>
              <a:tr h="390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2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7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1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9</a:t>
                      </a:r>
                      <a:endParaRPr b="1" sz="22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7</a:t>
                      </a:r>
                      <a:endParaRPr b="1" sz="22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8</a:t>
                      </a:r>
                      <a:endParaRPr b="1" sz="22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2</a:t>
                      </a:r>
                      <a:endParaRPr/>
                    </a:p>
                  </a:txBody>
                  <a:tcPr marT="41850" marB="41850" marR="83700" marL="83700" anchor="ctr"/>
                </a:tc>
              </a:tr>
              <a:tr h="390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4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5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6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1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2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5</a:t>
                      </a:r>
                      <a:endParaRPr b="1" sz="22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6</a:t>
                      </a:r>
                      <a:endParaRPr b="1" sz="22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</a:tr>
              <a:tr h="390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9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3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5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2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8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1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9</a:t>
                      </a:r>
                      <a:endParaRPr b="1" sz="22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</a:tr>
              <a:tr h="390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2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3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4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1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7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2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8</a:t>
                      </a:r>
                      <a:endParaRPr b="1" sz="22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</a:tr>
            </a:tbl>
          </a:graphicData>
        </a:graphic>
      </p:graphicFrame>
      <p:graphicFrame>
        <p:nvGraphicFramePr>
          <p:cNvPr id="1969" name="Google Shape;1969;p115"/>
          <p:cNvGraphicFramePr/>
          <p:nvPr/>
        </p:nvGraphicFramePr>
        <p:xfrm>
          <a:off x="7313615" y="258761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{18A23087-2587-445D-985A-2291CA0B992A}</a:tableStyleId>
              </a:tblPr>
              <a:tblGrid>
                <a:gridCol w="478975"/>
                <a:gridCol w="478975"/>
                <a:gridCol w="478975"/>
                <a:gridCol w="478975"/>
                <a:gridCol w="478975"/>
                <a:gridCol w="478975"/>
                <a:gridCol w="478975"/>
              </a:tblGrid>
              <a:tr h="390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200">
                          <a:solidFill>
                            <a:schemeClr val="lt1"/>
                          </a:solidFill>
                        </a:rPr>
                        <a:t>2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200">
                          <a:solidFill>
                            <a:schemeClr val="lt1"/>
                          </a:solidFill>
                        </a:rPr>
                        <a:t>8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200">
                          <a:solidFill>
                            <a:schemeClr val="lt1"/>
                          </a:solidFill>
                        </a:rPr>
                        <a:t>9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200">
                          <a:solidFill>
                            <a:schemeClr val="lt1"/>
                          </a:solidFill>
                        </a:rPr>
                        <a:t>17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200">
                          <a:solidFill>
                            <a:schemeClr val="lt1"/>
                          </a:solidFill>
                        </a:rPr>
                        <a:t>26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200">
                          <a:solidFill>
                            <a:schemeClr val="lt1"/>
                          </a:solidFill>
                        </a:rPr>
                        <a:t>30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200">
                          <a:solidFill>
                            <a:schemeClr val="lt1"/>
                          </a:solidFill>
                        </a:rPr>
                        <a:t>32</a:t>
                      </a:r>
                      <a:endParaRPr/>
                    </a:p>
                  </a:txBody>
                  <a:tcPr marT="41850" marB="41850" marR="83700" marL="83700" anchor="ctr"/>
                </a:tc>
              </a:tr>
              <a:tr h="390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200">
                          <a:solidFill>
                            <a:schemeClr val="lt1"/>
                          </a:solidFill>
                        </a:rPr>
                        <a:t>3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</a:tr>
              <a:tr h="390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</a:tr>
              <a:tr h="390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</a:tr>
              <a:tr h="390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</a:tr>
              <a:tr h="390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</a:tr>
              <a:tr h="390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</a:tr>
              <a:tr h="390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</a:tr>
            </a:tbl>
          </a:graphicData>
        </a:graphic>
      </p:graphicFrame>
      <p:sp>
        <p:nvSpPr>
          <p:cNvPr id="1970" name="Google Shape;1970;p115"/>
          <p:cNvSpPr/>
          <p:nvPr/>
        </p:nvSpPr>
        <p:spPr>
          <a:xfrm rot="-5400000">
            <a:off x="6924642" y="2701100"/>
            <a:ext cx="396945" cy="381001"/>
          </a:xfrm>
          <a:prstGeom prst="uturnArrow">
            <a:avLst>
              <a:gd fmla="val 18143" name="adj1"/>
              <a:gd fmla="val 25000" name="adj2"/>
              <a:gd fmla="val 19943" name="adj3"/>
              <a:gd fmla="val 43750" name="adj4"/>
              <a:gd fmla="val 97756" name="adj5"/>
            </a:avLst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1" name="Google Shape;1971;p115"/>
          <p:cNvSpPr/>
          <p:nvPr/>
        </p:nvSpPr>
        <p:spPr>
          <a:xfrm>
            <a:off x="7046714" y="3132470"/>
            <a:ext cx="177934" cy="177934"/>
          </a:xfrm>
          <a:prstGeom prst="mathPlus">
            <a:avLst>
              <a:gd fmla="val 14504" name="adj1"/>
            </a:avLst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972" name="Google Shape;1972;p115"/>
          <p:cNvCxnSpPr/>
          <p:nvPr/>
        </p:nvCxnSpPr>
        <p:spPr>
          <a:xfrm rot="10800000">
            <a:off x="760415" y="2286000"/>
            <a:ext cx="6553200" cy="1066800"/>
          </a:xfrm>
          <a:prstGeom prst="bentConnector3">
            <a:avLst>
              <a:gd fmla="val 34282" name="adj1"/>
            </a:avLst>
          </a:prstGeom>
          <a:noFill/>
          <a:ln cap="flat" cmpd="sng" w="4127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973" name="Google Shape;1973;p115"/>
          <p:cNvSpPr/>
          <p:nvPr/>
        </p:nvSpPr>
        <p:spPr>
          <a:xfrm flipH="1" rot="10800000">
            <a:off x="760412" y="2286001"/>
            <a:ext cx="530628" cy="998552"/>
          </a:xfrm>
          <a:prstGeom prst="bentArrow">
            <a:avLst>
              <a:gd fmla="val 12883" name="adj1"/>
              <a:gd fmla="val 14903" name="adj2"/>
              <a:gd fmla="val 25000" name="adj3"/>
              <a:gd fmla="val 33877" name="adj4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7" name="Shape 1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8" name="Google Shape;1978;p116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/>
              <a:t>Building the DP Matrix</a:t>
            </a:r>
            <a:endParaRPr/>
          </a:p>
        </p:txBody>
      </p:sp>
      <p:graphicFrame>
        <p:nvGraphicFramePr>
          <p:cNvPr id="1979" name="Google Shape;1979;p116"/>
          <p:cNvGraphicFramePr/>
          <p:nvPr/>
        </p:nvGraphicFramePr>
        <p:xfrm>
          <a:off x="1293815" y="259180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{18A23087-2587-445D-985A-2291CA0B992A}</a:tableStyleId>
              </a:tblPr>
              <a:tblGrid>
                <a:gridCol w="478975"/>
                <a:gridCol w="478975"/>
                <a:gridCol w="478975"/>
                <a:gridCol w="478975"/>
                <a:gridCol w="478975"/>
                <a:gridCol w="478975"/>
                <a:gridCol w="478975"/>
              </a:tblGrid>
              <a:tr h="390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2</a:t>
                      </a:r>
                      <a:endParaRPr b="1" sz="2200">
                        <a:solidFill>
                          <a:schemeClr val="dk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6</a:t>
                      </a:r>
                      <a:endParaRPr b="1" sz="2200">
                        <a:solidFill>
                          <a:schemeClr val="dk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1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8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9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4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2</a:t>
                      </a:r>
                      <a:endParaRPr/>
                    </a:p>
                  </a:txBody>
                  <a:tcPr marT="41850" marB="41850" marR="83700" marL="83700" anchor="ctr"/>
                </a:tc>
              </a:tr>
              <a:tr h="390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1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8</a:t>
                      </a:r>
                      <a:endParaRPr b="1" sz="22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0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3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5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6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7</a:t>
                      </a:r>
                      <a:endParaRPr/>
                    </a:p>
                  </a:txBody>
                  <a:tcPr marT="41850" marB="41850" marR="83700" marL="83700" anchor="ctr"/>
                </a:tc>
              </a:tr>
              <a:tr h="390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3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4</a:t>
                      </a:r>
                      <a:endParaRPr b="1" sz="22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8</a:t>
                      </a:r>
                      <a:endParaRPr b="1" sz="22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7</a:t>
                      </a:r>
                      <a:endParaRPr b="1" sz="22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2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1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8</a:t>
                      </a:r>
                      <a:endParaRPr/>
                    </a:p>
                  </a:txBody>
                  <a:tcPr marT="41850" marB="41850" marR="83700" marL="83700" anchor="ctr"/>
                </a:tc>
              </a:tr>
              <a:tr h="390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0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9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2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8</a:t>
                      </a:r>
                      <a:endParaRPr b="1" sz="22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1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7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9</a:t>
                      </a:r>
                      <a:endParaRPr/>
                    </a:p>
                  </a:txBody>
                  <a:tcPr marT="41850" marB="41850" marR="83700" marL="83700" anchor="ctr"/>
                </a:tc>
              </a:tr>
              <a:tr h="390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2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7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1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9</a:t>
                      </a:r>
                      <a:endParaRPr b="1" sz="22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7</a:t>
                      </a:r>
                      <a:endParaRPr b="1" sz="22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8</a:t>
                      </a:r>
                      <a:endParaRPr b="1" sz="22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2</a:t>
                      </a:r>
                      <a:endParaRPr/>
                    </a:p>
                  </a:txBody>
                  <a:tcPr marT="41850" marB="41850" marR="83700" marL="83700" anchor="ctr"/>
                </a:tc>
              </a:tr>
              <a:tr h="390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4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5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6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1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2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5</a:t>
                      </a:r>
                      <a:endParaRPr b="1" sz="22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6</a:t>
                      </a:r>
                      <a:endParaRPr b="1" sz="22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</a:tr>
              <a:tr h="390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9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3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5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2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8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1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9</a:t>
                      </a:r>
                      <a:endParaRPr b="1" sz="22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</a:tr>
              <a:tr h="390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2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3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4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1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7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2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8</a:t>
                      </a:r>
                      <a:endParaRPr b="1" sz="22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</a:tr>
            </a:tbl>
          </a:graphicData>
        </a:graphic>
      </p:graphicFrame>
      <p:graphicFrame>
        <p:nvGraphicFramePr>
          <p:cNvPr id="1980" name="Google Shape;1980;p116"/>
          <p:cNvGraphicFramePr/>
          <p:nvPr/>
        </p:nvGraphicFramePr>
        <p:xfrm>
          <a:off x="7313615" y="258761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{18A23087-2587-445D-985A-2291CA0B992A}</a:tableStyleId>
              </a:tblPr>
              <a:tblGrid>
                <a:gridCol w="478975"/>
                <a:gridCol w="478975"/>
                <a:gridCol w="478975"/>
                <a:gridCol w="478975"/>
                <a:gridCol w="478975"/>
                <a:gridCol w="478975"/>
                <a:gridCol w="478975"/>
              </a:tblGrid>
              <a:tr h="390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200">
                          <a:solidFill>
                            <a:schemeClr val="lt1"/>
                          </a:solidFill>
                        </a:rPr>
                        <a:t>2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200">
                          <a:solidFill>
                            <a:schemeClr val="lt1"/>
                          </a:solidFill>
                        </a:rPr>
                        <a:t>8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200">
                          <a:solidFill>
                            <a:schemeClr val="lt1"/>
                          </a:solidFill>
                        </a:rPr>
                        <a:t>9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200">
                          <a:solidFill>
                            <a:schemeClr val="lt1"/>
                          </a:solidFill>
                        </a:rPr>
                        <a:t>17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200">
                          <a:solidFill>
                            <a:schemeClr val="lt1"/>
                          </a:solidFill>
                        </a:rPr>
                        <a:t>26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200">
                          <a:solidFill>
                            <a:schemeClr val="lt1"/>
                          </a:solidFill>
                        </a:rPr>
                        <a:t>30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200">
                          <a:solidFill>
                            <a:schemeClr val="lt1"/>
                          </a:solidFill>
                        </a:rPr>
                        <a:t>32</a:t>
                      </a:r>
                      <a:endParaRPr/>
                    </a:p>
                  </a:txBody>
                  <a:tcPr marT="41850" marB="41850" marR="83700" marL="83700" anchor="ctr"/>
                </a:tc>
              </a:tr>
              <a:tr h="390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200">
                          <a:solidFill>
                            <a:schemeClr val="lt1"/>
                          </a:solidFill>
                        </a:rPr>
                        <a:t>3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</a:tr>
              <a:tr h="390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200">
                          <a:solidFill>
                            <a:schemeClr val="lt1"/>
                          </a:solidFill>
                        </a:rPr>
                        <a:t>6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</a:tr>
              <a:tr h="390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</a:tr>
              <a:tr h="390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</a:tr>
              <a:tr h="390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</a:tr>
              <a:tr h="390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</a:tr>
              <a:tr h="390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</a:tr>
            </a:tbl>
          </a:graphicData>
        </a:graphic>
      </p:graphicFrame>
      <p:sp>
        <p:nvSpPr>
          <p:cNvPr id="1981" name="Google Shape;1981;p116"/>
          <p:cNvSpPr/>
          <p:nvPr/>
        </p:nvSpPr>
        <p:spPr>
          <a:xfrm rot="-5400000">
            <a:off x="6924642" y="3132172"/>
            <a:ext cx="396945" cy="381001"/>
          </a:xfrm>
          <a:prstGeom prst="uturnArrow">
            <a:avLst>
              <a:gd fmla="val 18143" name="adj1"/>
              <a:gd fmla="val 25000" name="adj2"/>
              <a:gd fmla="val 19943" name="adj3"/>
              <a:gd fmla="val 43750" name="adj4"/>
              <a:gd fmla="val 97756" name="adj5"/>
            </a:avLst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2" name="Google Shape;1982;p116"/>
          <p:cNvSpPr/>
          <p:nvPr/>
        </p:nvSpPr>
        <p:spPr>
          <a:xfrm>
            <a:off x="7046714" y="3563542"/>
            <a:ext cx="177934" cy="177934"/>
          </a:xfrm>
          <a:prstGeom prst="mathPlus">
            <a:avLst>
              <a:gd fmla="val 14504" name="adj1"/>
            </a:avLst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983" name="Google Shape;1983;p116"/>
          <p:cNvCxnSpPr/>
          <p:nvPr/>
        </p:nvCxnSpPr>
        <p:spPr>
          <a:xfrm rot="10800000">
            <a:off x="760418" y="2057372"/>
            <a:ext cx="6553200" cy="1726500"/>
          </a:xfrm>
          <a:prstGeom prst="bentConnector3">
            <a:avLst>
              <a:gd fmla="val 33256" name="adj1"/>
            </a:avLst>
          </a:prstGeom>
          <a:noFill/>
          <a:ln cap="flat" cmpd="sng" w="4127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984" name="Google Shape;1984;p116"/>
          <p:cNvSpPr/>
          <p:nvPr/>
        </p:nvSpPr>
        <p:spPr>
          <a:xfrm flipH="1" rot="10800000">
            <a:off x="760412" y="2057400"/>
            <a:ext cx="530628" cy="1658225"/>
          </a:xfrm>
          <a:prstGeom prst="bentArrow">
            <a:avLst>
              <a:gd fmla="val 12883" name="adj1"/>
              <a:gd fmla="val 14903" name="adj2"/>
              <a:gd fmla="val 25000" name="adj3"/>
              <a:gd fmla="val 33877" name="adj4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8" name="Shape 1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9" name="Google Shape;1989;p117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/>
              <a:t>Building the DP Matrix</a:t>
            </a:r>
            <a:endParaRPr/>
          </a:p>
        </p:txBody>
      </p:sp>
      <p:graphicFrame>
        <p:nvGraphicFramePr>
          <p:cNvPr id="1990" name="Google Shape;1990;p117"/>
          <p:cNvGraphicFramePr/>
          <p:nvPr/>
        </p:nvGraphicFramePr>
        <p:xfrm>
          <a:off x="1293815" y="259180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{18A23087-2587-445D-985A-2291CA0B992A}</a:tableStyleId>
              </a:tblPr>
              <a:tblGrid>
                <a:gridCol w="478975"/>
                <a:gridCol w="478975"/>
                <a:gridCol w="478975"/>
                <a:gridCol w="478975"/>
                <a:gridCol w="478975"/>
                <a:gridCol w="478975"/>
                <a:gridCol w="478975"/>
              </a:tblGrid>
              <a:tr h="390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2</a:t>
                      </a:r>
                      <a:endParaRPr b="1" sz="2200">
                        <a:solidFill>
                          <a:schemeClr val="dk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6</a:t>
                      </a:r>
                      <a:endParaRPr b="1" sz="2200">
                        <a:solidFill>
                          <a:schemeClr val="dk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1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8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9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4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2</a:t>
                      </a:r>
                      <a:endParaRPr/>
                    </a:p>
                  </a:txBody>
                  <a:tcPr marT="41850" marB="41850" marR="83700" marL="83700" anchor="ctr"/>
                </a:tc>
              </a:tr>
              <a:tr h="390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1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8</a:t>
                      </a:r>
                      <a:endParaRPr b="1" sz="22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0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3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5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6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7</a:t>
                      </a:r>
                      <a:endParaRPr/>
                    </a:p>
                  </a:txBody>
                  <a:tcPr marT="41850" marB="41850" marR="83700" marL="83700" anchor="ctr"/>
                </a:tc>
              </a:tr>
              <a:tr h="390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3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4</a:t>
                      </a:r>
                      <a:endParaRPr b="1" sz="22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8</a:t>
                      </a:r>
                      <a:endParaRPr b="1" sz="22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7</a:t>
                      </a:r>
                      <a:endParaRPr b="1" sz="22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2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1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8</a:t>
                      </a:r>
                      <a:endParaRPr/>
                    </a:p>
                  </a:txBody>
                  <a:tcPr marT="41850" marB="41850" marR="83700" marL="83700" anchor="ctr"/>
                </a:tc>
              </a:tr>
              <a:tr h="390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0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9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2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8</a:t>
                      </a:r>
                      <a:endParaRPr b="1" sz="22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1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7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9</a:t>
                      </a:r>
                      <a:endParaRPr/>
                    </a:p>
                  </a:txBody>
                  <a:tcPr marT="41850" marB="41850" marR="83700" marL="83700" anchor="ctr"/>
                </a:tc>
              </a:tr>
              <a:tr h="390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2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7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1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9</a:t>
                      </a:r>
                      <a:endParaRPr b="1" sz="22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7</a:t>
                      </a:r>
                      <a:endParaRPr b="1" sz="22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8</a:t>
                      </a:r>
                      <a:endParaRPr b="1" sz="22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2</a:t>
                      </a:r>
                      <a:endParaRPr/>
                    </a:p>
                  </a:txBody>
                  <a:tcPr marT="41850" marB="41850" marR="83700" marL="83700" anchor="ctr"/>
                </a:tc>
              </a:tr>
              <a:tr h="390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4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5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6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1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2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5</a:t>
                      </a:r>
                      <a:endParaRPr b="1" sz="22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6</a:t>
                      </a:r>
                      <a:endParaRPr b="1" sz="22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</a:tr>
              <a:tr h="390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9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3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5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2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8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1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9</a:t>
                      </a:r>
                      <a:endParaRPr b="1" sz="22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</a:tr>
              <a:tr h="390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2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3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4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1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7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2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8</a:t>
                      </a:r>
                      <a:endParaRPr b="1" sz="22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</a:tr>
            </a:tbl>
          </a:graphicData>
        </a:graphic>
      </p:graphicFrame>
      <p:graphicFrame>
        <p:nvGraphicFramePr>
          <p:cNvPr id="1991" name="Google Shape;1991;p117"/>
          <p:cNvGraphicFramePr/>
          <p:nvPr/>
        </p:nvGraphicFramePr>
        <p:xfrm>
          <a:off x="7313615" y="258761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{18A23087-2587-445D-985A-2291CA0B992A}</a:tableStyleId>
              </a:tblPr>
              <a:tblGrid>
                <a:gridCol w="478975"/>
                <a:gridCol w="478975"/>
                <a:gridCol w="478975"/>
                <a:gridCol w="478975"/>
                <a:gridCol w="478975"/>
                <a:gridCol w="478975"/>
                <a:gridCol w="478975"/>
              </a:tblGrid>
              <a:tr h="390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200">
                          <a:solidFill>
                            <a:schemeClr val="lt1"/>
                          </a:solidFill>
                        </a:rPr>
                        <a:t>2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200">
                          <a:solidFill>
                            <a:schemeClr val="lt1"/>
                          </a:solidFill>
                        </a:rPr>
                        <a:t>8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200">
                          <a:solidFill>
                            <a:schemeClr val="lt1"/>
                          </a:solidFill>
                        </a:rPr>
                        <a:t>9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200">
                          <a:solidFill>
                            <a:schemeClr val="lt1"/>
                          </a:solidFill>
                        </a:rPr>
                        <a:t>17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200">
                          <a:solidFill>
                            <a:schemeClr val="lt1"/>
                          </a:solidFill>
                        </a:rPr>
                        <a:t>26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200">
                          <a:solidFill>
                            <a:schemeClr val="lt1"/>
                          </a:solidFill>
                        </a:rPr>
                        <a:t>30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200">
                          <a:solidFill>
                            <a:schemeClr val="lt1"/>
                          </a:solidFill>
                        </a:rPr>
                        <a:t>32</a:t>
                      </a:r>
                      <a:endParaRPr/>
                    </a:p>
                  </a:txBody>
                  <a:tcPr marT="41850" marB="41850" marR="83700" marL="83700" anchor="ctr"/>
                </a:tc>
              </a:tr>
              <a:tr h="390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200">
                          <a:solidFill>
                            <a:schemeClr val="lt1"/>
                          </a:solidFill>
                        </a:rPr>
                        <a:t>3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</a:tr>
              <a:tr h="390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200">
                          <a:solidFill>
                            <a:schemeClr val="lt1"/>
                          </a:solidFill>
                        </a:rPr>
                        <a:t>6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</a:tr>
              <a:tr h="390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200">
                          <a:solidFill>
                            <a:schemeClr val="lt1"/>
                          </a:solidFill>
                        </a:rPr>
                        <a:t>6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</a:tr>
              <a:tr h="390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</a:tr>
              <a:tr h="390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</a:tr>
              <a:tr h="390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</a:tr>
              <a:tr h="390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</a:tr>
            </a:tbl>
          </a:graphicData>
        </a:graphic>
      </p:graphicFrame>
      <p:grpSp>
        <p:nvGrpSpPr>
          <p:cNvPr id="1992" name="Google Shape;1992;p117"/>
          <p:cNvGrpSpPr/>
          <p:nvPr/>
        </p:nvGrpSpPr>
        <p:grpSpPr>
          <a:xfrm>
            <a:off x="760412" y="3531325"/>
            <a:ext cx="6553203" cy="617278"/>
            <a:chOff x="760412" y="3531325"/>
            <a:chExt cx="6553203" cy="617278"/>
          </a:xfrm>
        </p:grpSpPr>
        <p:sp>
          <p:nvSpPr>
            <p:cNvPr id="1993" name="Google Shape;1993;p117"/>
            <p:cNvSpPr/>
            <p:nvPr/>
          </p:nvSpPr>
          <p:spPr>
            <a:xfrm rot="-5400000">
              <a:off x="6924642" y="3539299"/>
              <a:ext cx="396945" cy="381001"/>
            </a:xfrm>
            <a:prstGeom prst="uturnArrow">
              <a:avLst>
                <a:gd fmla="val 18143" name="adj1"/>
                <a:gd fmla="val 25000" name="adj2"/>
                <a:gd fmla="val 19943" name="adj3"/>
                <a:gd fmla="val 43750" name="adj4"/>
                <a:gd fmla="val 97756" name="adj5"/>
              </a:avLst>
            </a:prstGeom>
            <a:solidFill>
              <a:schemeClr val="accent1"/>
            </a:solidFill>
            <a:ln cap="flat" cmpd="sng" w="12700">
              <a:solidFill>
                <a:srgbClr val="AF762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4" name="Google Shape;1994;p117"/>
            <p:cNvSpPr/>
            <p:nvPr/>
          </p:nvSpPr>
          <p:spPr>
            <a:xfrm>
              <a:off x="7046714" y="3970669"/>
              <a:ext cx="177934" cy="177934"/>
            </a:xfrm>
            <a:prstGeom prst="mathPlus">
              <a:avLst>
                <a:gd fmla="val 14504" name="adj1"/>
              </a:avLst>
            </a:prstGeom>
            <a:solidFill>
              <a:schemeClr val="accent1"/>
            </a:solidFill>
            <a:ln cap="flat" cmpd="sng" w="12700">
              <a:solidFill>
                <a:srgbClr val="AF762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5" name="Google Shape;1995;p117"/>
            <p:cNvSpPr/>
            <p:nvPr/>
          </p:nvSpPr>
          <p:spPr>
            <a:xfrm flipH="1" rot="10800000">
              <a:off x="760412" y="3531325"/>
              <a:ext cx="530628" cy="617276"/>
            </a:xfrm>
            <a:prstGeom prst="bentArrow">
              <a:avLst>
                <a:gd fmla="val 12883" name="adj1"/>
                <a:gd fmla="val 14903" name="adj2"/>
                <a:gd fmla="val 25000" name="adj3"/>
                <a:gd fmla="val 33877" name="adj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9" name="Shape 1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0" name="Google Shape;2000;p118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/>
              <a:t>Building the DP Matrix</a:t>
            </a:r>
            <a:endParaRPr/>
          </a:p>
        </p:txBody>
      </p:sp>
      <p:graphicFrame>
        <p:nvGraphicFramePr>
          <p:cNvPr id="2001" name="Google Shape;2001;p118"/>
          <p:cNvGraphicFramePr/>
          <p:nvPr/>
        </p:nvGraphicFramePr>
        <p:xfrm>
          <a:off x="1293815" y="259180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{18A23087-2587-445D-985A-2291CA0B992A}</a:tableStyleId>
              </a:tblPr>
              <a:tblGrid>
                <a:gridCol w="478975"/>
                <a:gridCol w="478975"/>
                <a:gridCol w="478975"/>
                <a:gridCol w="478975"/>
                <a:gridCol w="478975"/>
                <a:gridCol w="478975"/>
                <a:gridCol w="478975"/>
              </a:tblGrid>
              <a:tr h="390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2</a:t>
                      </a:r>
                      <a:endParaRPr b="1" sz="2200">
                        <a:solidFill>
                          <a:schemeClr val="dk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6</a:t>
                      </a:r>
                      <a:endParaRPr b="1" sz="2200">
                        <a:solidFill>
                          <a:schemeClr val="dk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1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8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9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4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2</a:t>
                      </a:r>
                      <a:endParaRPr/>
                    </a:p>
                  </a:txBody>
                  <a:tcPr marT="41850" marB="41850" marR="83700" marL="83700" anchor="ctr"/>
                </a:tc>
              </a:tr>
              <a:tr h="390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1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8</a:t>
                      </a:r>
                      <a:endParaRPr b="1" sz="22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0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3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5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6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7</a:t>
                      </a:r>
                      <a:endParaRPr/>
                    </a:p>
                  </a:txBody>
                  <a:tcPr marT="41850" marB="41850" marR="83700" marL="83700" anchor="ctr"/>
                </a:tc>
              </a:tr>
              <a:tr h="390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3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4</a:t>
                      </a:r>
                      <a:endParaRPr b="1" sz="22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8</a:t>
                      </a:r>
                      <a:endParaRPr b="1" sz="22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7</a:t>
                      </a:r>
                      <a:endParaRPr b="1" sz="22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2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1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8</a:t>
                      </a:r>
                      <a:endParaRPr/>
                    </a:p>
                  </a:txBody>
                  <a:tcPr marT="41850" marB="41850" marR="83700" marL="83700" anchor="ctr"/>
                </a:tc>
              </a:tr>
              <a:tr h="390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0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9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2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8</a:t>
                      </a:r>
                      <a:endParaRPr b="1" sz="22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1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7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9</a:t>
                      </a:r>
                      <a:endParaRPr/>
                    </a:p>
                  </a:txBody>
                  <a:tcPr marT="41850" marB="41850" marR="83700" marL="83700" anchor="ctr"/>
                </a:tc>
              </a:tr>
              <a:tr h="390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2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7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1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9</a:t>
                      </a:r>
                      <a:endParaRPr b="1" sz="22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7</a:t>
                      </a:r>
                      <a:endParaRPr b="1" sz="22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8</a:t>
                      </a:r>
                      <a:endParaRPr b="1" sz="22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2</a:t>
                      </a:r>
                      <a:endParaRPr/>
                    </a:p>
                  </a:txBody>
                  <a:tcPr marT="41850" marB="41850" marR="83700" marL="83700" anchor="ctr"/>
                </a:tc>
              </a:tr>
              <a:tr h="390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4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5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6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1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2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5</a:t>
                      </a:r>
                      <a:endParaRPr b="1" sz="22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6</a:t>
                      </a:r>
                      <a:endParaRPr b="1" sz="22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</a:tr>
              <a:tr h="390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9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3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5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2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8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1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9</a:t>
                      </a:r>
                      <a:endParaRPr b="1" sz="22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</a:tr>
              <a:tr h="390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2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3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4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1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7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2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8</a:t>
                      </a:r>
                      <a:endParaRPr b="1" sz="22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</a:tr>
            </a:tbl>
          </a:graphicData>
        </a:graphic>
      </p:graphicFrame>
      <p:graphicFrame>
        <p:nvGraphicFramePr>
          <p:cNvPr id="2002" name="Google Shape;2002;p118"/>
          <p:cNvGraphicFramePr/>
          <p:nvPr/>
        </p:nvGraphicFramePr>
        <p:xfrm>
          <a:off x="7313615" y="258761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{18A23087-2587-445D-985A-2291CA0B992A}</a:tableStyleId>
              </a:tblPr>
              <a:tblGrid>
                <a:gridCol w="478975"/>
                <a:gridCol w="478975"/>
                <a:gridCol w="478975"/>
                <a:gridCol w="478975"/>
                <a:gridCol w="478975"/>
                <a:gridCol w="478975"/>
                <a:gridCol w="478975"/>
              </a:tblGrid>
              <a:tr h="390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200">
                          <a:solidFill>
                            <a:schemeClr val="lt1"/>
                          </a:solidFill>
                        </a:rPr>
                        <a:t>2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200">
                          <a:solidFill>
                            <a:schemeClr val="lt1"/>
                          </a:solidFill>
                        </a:rPr>
                        <a:t>8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200">
                          <a:solidFill>
                            <a:schemeClr val="lt1"/>
                          </a:solidFill>
                        </a:rPr>
                        <a:t>9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200">
                          <a:solidFill>
                            <a:schemeClr val="lt1"/>
                          </a:solidFill>
                        </a:rPr>
                        <a:t>17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200">
                          <a:solidFill>
                            <a:schemeClr val="lt1"/>
                          </a:solidFill>
                        </a:rPr>
                        <a:t>26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200">
                          <a:solidFill>
                            <a:schemeClr val="lt1"/>
                          </a:solidFill>
                        </a:rPr>
                        <a:t>30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200">
                          <a:solidFill>
                            <a:schemeClr val="lt1"/>
                          </a:solidFill>
                        </a:rPr>
                        <a:t>32</a:t>
                      </a:r>
                      <a:endParaRPr/>
                    </a:p>
                  </a:txBody>
                  <a:tcPr marT="41850" marB="41850" marR="83700" marL="83700" anchor="ctr"/>
                </a:tc>
              </a:tr>
              <a:tr h="390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200">
                          <a:solidFill>
                            <a:schemeClr val="lt1"/>
                          </a:solidFill>
                        </a:rPr>
                        <a:t>3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</a:tr>
              <a:tr h="390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200">
                          <a:solidFill>
                            <a:schemeClr val="lt1"/>
                          </a:solidFill>
                        </a:rPr>
                        <a:t>6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</a:tr>
              <a:tr h="390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200">
                          <a:solidFill>
                            <a:schemeClr val="lt1"/>
                          </a:solidFill>
                        </a:rPr>
                        <a:t>6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</a:tr>
              <a:tr h="390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200">
                          <a:solidFill>
                            <a:schemeClr val="lt1"/>
                          </a:solidFill>
                        </a:rPr>
                        <a:t>8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</a:tr>
              <a:tr h="390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</a:tr>
              <a:tr h="390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</a:tr>
              <a:tr h="390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</a:tr>
            </a:tbl>
          </a:graphicData>
        </a:graphic>
      </p:graphicFrame>
      <p:grpSp>
        <p:nvGrpSpPr>
          <p:cNvPr id="2003" name="Google Shape;2003;p118"/>
          <p:cNvGrpSpPr/>
          <p:nvPr/>
        </p:nvGrpSpPr>
        <p:grpSpPr>
          <a:xfrm>
            <a:off x="760412" y="3962400"/>
            <a:ext cx="6553203" cy="617278"/>
            <a:chOff x="760412" y="3531325"/>
            <a:chExt cx="6553203" cy="617278"/>
          </a:xfrm>
        </p:grpSpPr>
        <p:sp>
          <p:nvSpPr>
            <p:cNvPr id="2004" name="Google Shape;2004;p118"/>
            <p:cNvSpPr/>
            <p:nvPr/>
          </p:nvSpPr>
          <p:spPr>
            <a:xfrm rot="-5400000">
              <a:off x="6924642" y="3539299"/>
              <a:ext cx="396945" cy="381001"/>
            </a:xfrm>
            <a:prstGeom prst="uturnArrow">
              <a:avLst>
                <a:gd fmla="val 18143" name="adj1"/>
                <a:gd fmla="val 25000" name="adj2"/>
                <a:gd fmla="val 19943" name="adj3"/>
                <a:gd fmla="val 43750" name="adj4"/>
                <a:gd fmla="val 97756" name="adj5"/>
              </a:avLst>
            </a:prstGeom>
            <a:solidFill>
              <a:schemeClr val="accent1"/>
            </a:solidFill>
            <a:ln cap="flat" cmpd="sng" w="12700">
              <a:solidFill>
                <a:srgbClr val="AF762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5" name="Google Shape;2005;p118"/>
            <p:cNvSpPr/>
            <p:nvPr/>
          </p:nvSpPr>
          <p:spPr>
            <a:xfrm>
              <a:off x="7046714" y="3970669"/>
              <a:ext cx="177934" cy="177934"/>
            </a:xfrm>
            <a:prstGeom prst="mathPlus">
              <a:avLst>
                <a:gd fmla="val 14504" name="adj1"/>
              </a:avLst>
            </a:prstGeom>
            <a:solidFill>
              <a:schemeClr val="accent1"/>
            </a:solidFill>
            <a:ln cap="flat" cmpd="sng" w="12700">
              <a:solidFill>
                <a:srgbClr val="AF762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6" name="Google Shape;2006;p118"/>
            <p:cNvSpPr/>
            <p:nvPr/>
          </p:nvSpPr>
          <p:spPr>
            <a:xfrm flipH="1" rot="10800000">
              <a:off x="760412" y="3531325"/>
              <a:ext cx="530628" cy="617276"/>
            </a:xfrm>
            <a:prstGeom prst="bentArrow">
              <a:avLst>
                <a:gd fmla="val 12883" name="adj1"/>
                <a:gd fmla="val 14903" name="adj2"/>
                <a:gd fmla="val 25000" name="adj3"/>
                <a:gd fmla="val 33877" name="adj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0" name="Shape 2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1" name="Google Shape;2011;p119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/>
              <a:t>Building the DP Matrix</a:t>
            </a:r>
            <a:endParaRPr/>
          </a:p>
        </p:txBody>
      </p:sp>
      <p:graphicFrame>
        <p:nvGraphicFramePr>
          <p:cNvPr id="2012" name="Google Shape;2012;p119"/>
          <p:cNvGraphicFramePr/>
          <p:nvPr/>
        </p:nvGraphicFramePr>
        <p:xfrm>
          <a:off x="1293815" y="259180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{18A23087-2587-445D-985A-2291CA0B992A}</a:tableStyleId>
              </a:tblPr>
              <a:tblGrid>
                <a:gridCol w="478975"/>
                <a:gridCol w="478975"/>
                <a:gridCol w="478975"/>
                <a:gridCol w="478975"/>
                <a:gridCol w="478975"/>
                <a:gridCol w="478975"/>
                <a:gridCol w="478975"/>
              </a:tblGrid>
              <a:tr h="390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2</a:t>
                      </a:r>
                      <a:endParaRPr b="1" sz="2200">
                        <a:solidFill>
                          <a:schemeClr val="dk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6</a:t>
                      </a:r>
                      <a:endParaRPr b="1" sz="2200">
                        <a:solidFill>
                          <a:schemeClr val="dk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1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8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9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4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2</a:t>
                      </a:r>
                      <a:endParaRPr/>
                    </a:p>
                  </a:txBody>
                  <a:tcPr marT="41850" marB="41850" marR="83700" marL="83700" anchor="ctr"/>
                </a:tc>
              </a:tr>
              <a:tr h="390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1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8</a:t>
                      </a:r>
                      <a:endParaRPr b="1" sz="22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0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3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5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6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7</a:t>
                      </a:r>
                      <a:endParaRPr/>
                    </a:p>
                  </a:txBody>
                  <a:tcPr marT="41850" marB="41850" marR="83700" marL="83700" anchor="ctr"/>
                </a:tc>
              </a:tr>
              <a:tr h="390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3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4</a:t>
                      </a:r>
                      <a:endParaRPr b="1" sz="22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8</a:t>
                      </a:r>
                      <a:endParaRPr b="1" sz="22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7</a:t>
                      </a:r>
                      <a:endParaRPr b="1" sz="22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2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1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8</a:t>
                      </a:r>
                      <a:endParaRPr/>
                    </a:p>
                  </a:txBody>
                  <a:tcPr marT="41850" marB="41850" marR="83700" marL="83700" anchor="ctr"/>
                </a:tc>
              </a:tr>
              <a:tr h="390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0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9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2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8</a:t>
                      </a:r>
                      <a:endParaRPr b="1" sz="22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1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7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9</a:t>
                      </a:r>
                      <a:endParaRPr/>
                    </a:p>
                  </a:txBody>
                  <a:tcPr marT="41850" marB="41850" marR="83700" marL="83700" anchor="ctr"/>
                </a:tc>
              </a:tr>
              <a:tr h="390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2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7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1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9</a:t>
                      </a:r>
                      <a:endParaRPr b="1" sz="22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7</a:t>
                      </a:r>
                      <a:endParaRPr b="1" sz="22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8</a:t>
                      </a:r>
                      <a:endParaRPr b="1" sz="22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2</a:t>
                      </a:r>
                      <a:endParaRPr/>
                    </a:p>
                  </a:txBody>
                  <a:tcPr marT="41850" marB="41850" marR="83700" marL="83700" anchor="ctr"/>
                </a:tc>
              </a:tr>
              <a:tr h="390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4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5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6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1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2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5</a:t>
                      </a:r>
                      <a:endParaRPr b="1" sz="22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6</a:t>
                      </a:r>
                      <a:endParaRPr b="1" sz="22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</a:tr>
              <a:tr h="390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9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3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5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2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8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1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9</a:t>
                      </a:r>
                      <a:endParaRPr b="1" sz="22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</a:tr>
              <a:tr h="390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2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3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4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1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7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2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8</a:t>
                      </a:r>
                      <a:endParaRPr b="1" sz="22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</a:tr>
            </a:tbl>
          </a:graphicData>
        </a:graphic>
      </p:graphicFrame>
      <p:graphicFrame>
        <p:nvGraphicFramePr>
          <p:cNvPr id="2013" name="Google Shape;2013;p119"/>
          <p:cNvGraphicFramePr/>
          <p:nvPr/>
        </p:nvGraphicFramePr>
        <p:xfrm>
          <a:off x="7313615" y="258761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{18A23087-2587-445D-985A-2291CA0B992A}</a:tableStyleId>
              </a:tblPr>
              <a:tblGrid>
                <a:gridCol w="478975"/>
                <a:gridCol w="478975"/>
                <a:gridCol w="478975"/>
                <a:gridCol w="478975"/>
                <a:gridCol w="478975"/>
                <a:gridCol w="478975"/>
                <a:gridCol w="478975"/>
              </a:tblGrid>
              <a:tr h="390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200">
                          <a:solidFill>
                            <a:schemeClr val="lt1"/>
                          </a:solidFill>
                        </a:rPr>
                        <a:t>2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200">
                          <a:solidFill>
                            <a:schemeClr val="lt1"/>
                          </a:solidFill>
                        </a:rPr>
                        <a:t>8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200">
                          <a:solidFill>
                            <a:schemeClr val="lt1"/>
                          </a:solidFill>
                        </a:rPr>
                        <a:t>9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200">
                          <a:solidFill>
                            <a:schemeClr val="lt1"/>
                          </a:solidFill>
                        </a:rPr>
                        <a:t>17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200">
                          <a:solidFill>
                            <a:schemeClr val="lt1"/>
                          </a:solidFill>
                        </a:rPr>
                        <a:t>26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200">
                          <a:solidFill>
                            <a:schemeClr val="lt1"/>
                          </a:solidFill>
                        </a:rPr>
                        <a:t>30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200">
                          <a:solidFill>
                            <a:schemeClr val="lt1"/>
                          </a:solidFill>
                        </a:rPr>
                        <a:t>32</a:t>
                      </a:r>
                      <a:endParaRPr/>
                    </a:p>
                  </a:txBody>
                  <a:tcPr marT="41850" marB="41850" marR="83700" marL="83700" anchor="ctr"/>
                </a:tc>
              </a:tr>
              <a:tr h="390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200">
                          <a:solidFill>
                            <a:schemeClr val="lt1"/>
                          </a:solidFill>
                        </a:rPr>
                        <a:t>3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</a:tr>
              <a:tr h="390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200">
                          <a:solidFill>
                            <a:schemeClr val="lt1"/>
                          </a:solidFill>
                        </a:rPr>
                        <a:t>6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</a:tr>
              <a:tr h="390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200">
                          <a:solidFill>
                            <a:schemeClr val="lt1"/>
                          </a:solidFill>
                        </a:rPr>
                        <a:t>6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</a:tr>
              <a:tr h="390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200">
                          <a:solidFill>
                            <a:schemeClr val="lt1"/>
                          </a:solidFill>
                        </a:rPr>
                        <a:t>8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</a:tr>
              <a:tr h="390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200">
                          <a:solidFill>
                            <a:schemeClr val="lt1"/>
                          </a:solidFill>
                        </a:rPr>
                        <a:t>12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</a:tr>
              <a:tr h="390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</a:tr>
              <a:tr h="390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</a:tr>
            </a:tbl>
          </a:graphicData>
        </a:graphic>
      </p:graphicFrame>
      <p:grpSp>
        <p:nvGrpSpPr>
          <p:cNvPr id="2014" name="Google Shape;2014;p119"/>
          <p:cNvGrpSpPr/>
          <p:nvPr/>
        </p:nvGrpSpPr>
        <p:grpSpPr>
          <a:xfrm>
            <a:off x="760412" y="4411922"/>
            <a:ext cx="6553203" cy="617278"/>
            <a:chOff x="760412" y="3531325"/>
            <a:chExt cx="6553203" cy="617278"/>
          </a:xfrm>
        </p:grpSpPr>
        <p:sp>
          <p:nvSpPr>
            <p:cNvPr id="2015" name="Google Shape;2015;p119"/>
            <p:cNvSpPr/>
            <p:nvPr/>
          </p:nvSpPr>
          <p:spPr>
            <a:xfrm rot="-5400000">
              <a:off x="6924642" y="3539299"/>
              <a:ext cx="396945" cy="381001"/>
            </a:xfrm>
            <a:prstGeom prst="uturnArrow">
              <a:avLst>
                <a:gd fmla="val 18143" name="adj1"/>
                <a:gd fmla="val 25000" name="adj2"/>
                <a:gd fmla="val 19943" name="adj3"/>
                <a:gd fmla="val 43750" name="adj4"/>
                <a:gd fmla="val 97756" name="adj5"/>
              </a:avLst>
            </a:prstGeom>
            <a:solidFill>
              <a:schemeClr val="accent1"/>
            </a:solidFill>
            <a:ln cap="flat" cmpd="sng" w="12700">
              <a:solidFill>
                <a:srgbClr val="AF762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6" name="Google Shape;2016;p119"/>
            <p:cNvSpPr/>
            <p:nvPr/>
          </p:nvSpPr>
          <p:spPr>
            <a:xfrm>
              <a:off x="7046714" y="3970669"/>
              <a:ext cx="177934" cy="177934"/>
            </a:xfrm>
            <a:prstGeom prst="mathPlus">
              <a:avLst>
                <a:gd fmla="val 14504" name="adj1"/>
              </a:avLst>
            </a:prstGeom>
            <a:solidFill>
              <a:schemeClr val="accent1"/>
            </a:solidFill>
            <a:ln cap="flat" cmpd="sng" w="12700">
              <a:solidFill>
                <a:srgbClr val="AF762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7" name="Google Shape;2017;p119"/>
            <p:cNvSpPr/>
            <p:nvPr/>
          </p:nvSpPr>
          <p:spPr>
            <a:xfrm flipH="1" rot="10800000">
              <a:off x="760412" y="3531325"/>
              <a:ext cx="530628" cy="617276"/>
            </a:xfrm>
            <a:prstGeom prst="bentArrow">
              <a:avLst>
                <a:gd fmla="val 12883" name="adj1"/>
                <a:gd fmla="val 14903" name="adj2"/>
                <a:gd fmla="val 25000" name="adj3"/>
                <a:gd fmla="val 33877" name="adj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2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/>
              <a:t>Fibonacci</a:t>
            </a:r>
            <a:endParaRPr/>
          </a:p>
        </p:txBody>
      </p:sp>
      <p:sp>
        <p:nvSpPr>
          <p:cNvPr id="201" name="Google Shape;201;p12"/>
          <p:cNvSpPr/>
          <p:nvPr/>
        </p:nvSpPr>
        <p:spPr>
          <a:xfrm>
            <a:off x="5539868" y="1828800"/>
            <a:ext cx="1316544" cy="785198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Fib(4)</a:t>
            </a:r>
            <a:endParaRPr b="1" i="0" sz="2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02" name="Google Shape;202;p12"/>
          <p:cNvCxnSpPr>
            <a:stCxn id="203" idx="7"/>
          </p:cNvCxnSpPr>
          <p:nvPr/>
        </p:nvCxnSpPr>
        <p:spPr>
          <a:xfrm flipH="1" rot="10800000">
            <a:off x="5157888" y="2499004"/>
            <a:ext cx="574800" cy="426900"/>
          </a:xfrm>
          <a:prstGeom prst="straightConnector1">
            <a:avLst/>
          </a:prstGeom>
          <a:noFill/>
          <a:ln cap="flat" cmpd="sng" w="38100">
            <a:solidFill>
              <a:srgbClr val="ECE9E2"/>
            </a:solidFill>
            <a:prstDash val="solid"/>
            <a:round/>
            <a:headEnd len="med" w="med" type="none"/>
            <a:tailEnd len="med" w="med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cxnSp>
      <p:cxnSp>
        <p:nvCxnSpPr>
          <p:cNvPr id="204" name="Google Shape;204;p12"/>
          <p:cNvCxnSpPr>
            <a:endCxn id="205" idx="1"/>
          </p:cNvCxnSpPr>
          <p:nvPr/>
        </p:nvCxnSpPr>
        <p:spPr>
          <a:xfrm>
            <a:off x="6663529" y="2498926"/>
            <a:ext cx="506400" cy="432600"/>
          </a:xfrm>
          <a:prstGeom prst="straightConnector1">
            <a:avLst/>
          </a:prstGeom>
          <a:noFill/>
          <a:ln cap="flat" cmpd="sng" w="38100">
            <a:solidFill>
              <a:srgbClr val="ECE9E2"/>
            </a:solidFill>
            <a:prstDash val="solid"/>
            <a:round/>
            <a:headEnd len="med" w="med" type="none"/>
            <a:tailEnd len="med" w="med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cxnSp>
      <p:sp>
        <p:nvSpPr>
          <p:cNvPr id="203" name="Google Shape;203;p12"/>
          <p:cNvSpPr/>
          <p:nvPr/>
        </p:nvSpPr>
        <p:spPr>
          <a:xfrm>
            <a:off x="4140686" y="2819610"/>
            <a:ext cx="1191726" cy="725824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Fib(3)</a:t>
            </a:r>
            <a:endParaRPr b="1" i="0" sz="2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12"/>
          <p:cNvSpPr/>
          <p:nvPr/>
        </p:nvSpPr>
        <p:spPr>
          <a:xfrm>
            <a:off x="7008812" y="2828149"/>
            <a:ext cx="1100180" cy="705900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Fib(2)</a:t>
            </a:r>
            <a:endParaRPr b="1" i="0" sz="2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06" name="Google Shape;206;p12"/>
          <p:cNvCxnSpPr>
            <a:stCxn id="207" idx="0"/>
          </p:cNvCxnSpPr>
          <p:nvPr/>
        </p:nvCxnSpPr>
        <p:spPr>
          <a:xfrm flipH="1" rot="10800000">
            <a:off x="3967521" y="3439020"/>
            <a:ext cx="347700" cy="462000"/>
          </a:xfrm>
          <a:prstGeom prst="straightConnector1">
            <a:avLst/>
          </a:prstGeom>
          <a:noFill/>
          <a:ln cap="flat" cmpd="sng" w="38100">
            <a:solidFill>
              <a:srgbClr val="ECE9E2"/>
            </a:solidFill>
            <a:prstDash val="solid"/>
            <a:round/>
            <a:headEnd len="med" w="med" type="none"/>
            <a:tailEnd len="med" w="med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cxnSp>
      <p:cxnSp>
        <p:nvCxnSpPr>
          <p:cNvPr id="208" name="Google Shape;208;p12"/>
          <p:cNvCxnSpPr>
            <a:endCxn id="209" idx="0"/>
          </p:cNvCxnSpPr>
          <p:nvPr/>
        </p:nvCxnSpPr>
        <p:spPr>
          <a:xfrm>
            <a:off x="5157770" y="3439126"/>
            <a:ext cx="276300" cy="466500"/>
          </a:xfrm>
          <a:prstGeom prst="straightConnector1">
            <a:avLst/>
          </a:prstGeom>
          <a:noFill/>
          <a:ln cap="flat" cmpd="sng" w="38100">
            <a:solidFill>
              <a:srgbClr val="ECE9E2"/>
            </a:solidFill>
            <a:prstDash val="solid"/>
            <a:round/>
            <a:headEnd len="med" w="med" type="none"/>
            <a:tailEnd len="med" w="med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cxnSp>
      <p:sp>
        <p:nvSpPr>
          <p:cNvPr id="209" name="Google Shape;209;p12"/>
          <p:cNvSpPr/>
          <p:nvPr/>
        </p:nvSpPr>
        <p:spPr>
          <a:xfrm>
            <a:off x="4875212" y="3905626"/>
            <a:ext cx="1117716" cy="705900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Fib(1)</a:t>
            </a:r>
            <a:endParaRPr b="1" i="0" sz="2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Google Shape;207;p12"/>
          <p:cNvSpPr/>
          <p:nvPr/>
        </p:nvSpPr>
        <p:spPr>
          <a:xfrm>
            <a:off x="3417431" y="3901020"/>
            <a:ext cx="1100180" cy="705900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Fib(2)</a:t>
            </a:r>
            <a:endParaRPr b="1" i="0" sz="2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10" name="Google Shape;210;p12"/>
          <p:cNvCxnSpPr>
            <a:stCxn id="211" idx="0"/>
          </p:cNvCxnSpPr>
          <p:nvPr/>
        </p:nvCxnSpPr>
        <p:spPr>
          <a:xfrm flipH="1" rot="10800000">
            <a:off x="3208431" y="4503660"/>
            <a:ext cx="370200" cy="561000"/>
          </a:xfrm>
          <a:prstGeom prst="straightConnector1">
            <a:avLst/>
          </a:prstGeom>
          <a:noFill/>
          <a:ln cap="flat" cmpd="sng" w="38100">
            <a:solidFill>
              <a:srgbClr val="ECE9E2"/>
            </a:solidFill>
            <a:prstDash val="solid"/>
            <a:round/>
            <a:headEnd len="med" w="med" type="none"/>
            <a:tailEnd len="med" w="med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cxnSp>
      <p:sp>
        <p:nvSpPr>
          <p:cNvPr id="211" name="Google Shape;211;p12"/>
          <p:cNvSpPr/>
          <p:nvPr/>
        </p:nvSpPr>
        <p:spPr>
          <a:xfrm>
            <a:off x="2665412" y="5064660"/>
            <a:ext cx="1086038" cy="705900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Fib(1)</a:t>
            </a:r>
            <a:endParaRPr b="1" i="0" sz="2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12" name="Google Shape;212;p12"/>
          <p:cNvCxnSpPr>
            <a:endCxn id="213" idx="0"/>
          </p:cNvCxnSpPr>
          <p:nvPr/>
        </p:nvCxnSpPr>
        <p:spPr>
          <a:xfrm>
            <a:off x="4356487" y="4503514"/>
            <a:ext cx="309900" cy="555900"/>
          </a:xfrm>
          <a:prstGeom prst="straightConnector1">
            <a:avLst/>
          </a:prstGeom>
          <a:noFill/>
          <a:ln cap="flat" cmpd="sng" w="38100">
            <a:solidFill>
              <a:srgbClr val="ECE9E2"/>
            </a:solidFill>
            <a:prstDash val="solid"/>
            <a:round/>
            <a:headEnd len="med" w="med" type="none"/>
            <a:tailEnd len="med" w="med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cxnSp>
      <p:sp>
        <p:nvSpPr>
          <p:cNvPr id="213" name="Google Shape;213;p12"/>
          <p:cNvSpPr/>
          <p:nvPr/>
        </p:nvSpPr>
        <p:spPr>
          <a:xfrm>
            <a:off x="4152763" y="5059414"/>
            <a:ext cx="1027249" cy="705900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Fib(0)</a:t>
            </a:r>
            <a:endParaRPr b="1" i="0" sz="2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" name="Google Shape;214;p12"/>
          <p:cNvSpPr/>
          <p:nvPr/>
        </p:nvSpPr>
        <p:spPr>
          <a:xfrm>
            <a:off x="531812" y="1589230"/>
            <a:ext cx="849942" cy="544370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Fib(1)</a:t>
            </a:r>
            <a:endParaRPr b="1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" name="Google Shape;215;p12"/>
          <p:cNvSpPr/>
          <p:nvPr/>
        </p:nvSpPr>
        <p:spPr>
          <a:xfrm>
            <a:off x="1507264" y="1664313"/>
            <a:ext cx="512940" cy="394203"/>
          </a:xfrm>
          <a:prstGeom prst="mathEqual">
            <a:avLst>
              <a:gd fmla="val 23520" name="adj1"/>
              <a:gd fmla="val 11760" name="adj2"/>
            </a:avLst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12"/>
          <p:cNvSpPr/>
          <p:nvPr/>
        </p:nvSpPr>
        <p:spPr>
          <a:xfrm>
            <a:off x="2145564" y="1587608"/>
            <a:ext cx="849942" cy="544370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b="1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" name="Google Shape;217;p12"/>
          <p:cNvSpPr/>
          <p:nvPr/>
        </p:nvSpPr>
        <p:spPr>
          <a:xfrm rot="7819322">
            <a:off x="3128188" y="3301507"/>
            <a:ext cx="1143000" cy="228600"/>
          </a:xfrm>
          <a:prstGeom prst="rightArrow">
            <a:avLst>
              <a:gd fmla="val 32385" name="adj1"/>
              <a:gd fmla="val 63211" name="adj2"/>
            </a:avLst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12"/>
          <p:cNvSpPr/>
          <p:nvPr/>
        </p:nvSpPr>
        <p:spPr>
          <a:xfrm>
            <a:off x="531812" y="2271024"/>
            <a:ext cx="849942" cy="544370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Fib(0)</a:t>
            </a:r>
            <a:endParaRPr b="1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Google Shape;219;p12"/>
          <p:cNvSpPr/>
          <p:nvPr/>
        </p:nvSpPr>
        <p:spPr>
          <a:xfrm>
            <a:off x="1507264" y="2346107"/>
            <a:ext cx="512940" cy="394203"/>
          </a:xfrm>
          <a:prstGeom prst="mathEqual">
            <a:avLst>
              <a:gd fmla="val 23520" name="adj1"/>
              <a:gd fmla="val 11760" name="adj2"/>
            </a:avLst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" name="Google Shape;220;p12"/>
          <p:cNvSpPr/>
          <p:nvPr/>
        </p:nvSpPr>
        <p:spPr>
          <a:xfrm>
            <a:off x="2145564" y="2269402"/>
            <a:ext cx="849942" cy="544370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/>
          </a:p>
        </p:txBody>
      </p:sp>
      <p:sp>
        <p:nvSpPr>
          <p:cNvPr id="221" name="Google Shape;221;p12"/>
          <p:cNvSpPr/>
          <p:nvPr/>
        </p:nvSpPr>
        <p:spPr>
          <a:xfrm>
            <a:off x="531812" y="2951196"/>
            <a:ext cx="849942" cy="544370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Fib(2)</a:t>
            </a:r>
            <a:endParaRPr b="1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Google Shape;222;p12"/>
          <p:cNvSpPr/>
          <p:nvPr/>
        </p:nvSpPr>
        <p:spPr>
          <a:xfrm>
            <a:off x="1507264" y="3026279"/>
            <a:ext cx="512940" cy="394203"/>
          </a:xfrm>
          <a:prstGeom prst="mathEqual">
            <a:avLst>
              <a:gd fmla="val 23520" name="adj1"/>
              <a:gd fmla="val 11760" name="adj2"/>
            </a:avLst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p12"/>
          <p:cNvSpPr/>
          <p:nvPr/>
        </p:nvSpPr>
        <p:spPr>
          <a:xfrm>
            <a:off x="2145564" y="2949574"/>
            <a:ext cx="849942" cy="544370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1" name="Shape 2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2" name="Google Shape;2022;p120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/>
              <a:t>Building the DP Matrix</a:t>
            </a:r>
            <a:endParaRPr/>
          </a:p>
        </p:txBody>
      </p:sp>
      <p:graphicFrame>
        <p:nvGraphicFramePr>
          <p:cNvPr id="2023" name="Google Shape;2023;p120"/>
          <p:cNvGraphicFramePr/>
          <p:nvPr/>
        </p:nvGraphicFramePr>
        <p:xfrm>
          <a:off x="1293815" y="259180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{18A23087-2587-445D-985A-2291CA0B992A}</a:tableStyleId>
              </a:tblPr>
              <a:tblGrid>
                <a:gridCol w="478975"/>
                <a:gridCol w="478975"/>
                <a:gridCol w="478975"/>
                <a:gridCol w="478975"/>
                <a:gridCol w="478975"/>
                <a:gridCol w="478975"/>
                <a:gridCol w="478975"/>
              </a:tblGrid>
              <a:tr h="390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2</a:t>
                      </a:r>
                      <a:endParaRPr b="1" sz="2200">
                        <a:solidFill>
                          <a:schemeClr val="dk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6</a:t>
                      </a:r>
                      <a:endParaRPr b="1" sz="2200">
                        <a:solidFill>
                          <a:schemeClr val="dk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1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8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9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4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2</a:t>
                      </a:r>
                      <a:endParaRPr/>
                    </a:p>
                  </a:txBody>
                  <a:tcPr marT="41850" marB="41850" marR="83700" marL="83700" anchor="ctr"/>
                </a:tc>
              </a:tr>
              <a:tr h="390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1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8</a:t>
                      </a:r>
                      <a:endParaRPr b="1" sz="22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0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3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5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6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7</a:t>
                      </a:r>
                      <a:endParaRPr/>
                    </a:p>
                  </a:txBody>
                  <a:tcPr marT="41850" marB="41850" marR="83700" marL="83700" anchor="ctr"/>
                </a:tc>
              </a:tr>
              <a:tr h="390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3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4</a:t>
                      </a:r>
                      <a:endParaRPr b="1" sz="22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8</a:t>
                      </a:r>
                      <a:endParaRPr b="1" sz="22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7</a:t>
                      </a:r>
                      <a:endParaRPr b="1" sz="22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2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1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8</a:t>
                      </a:r>
                      <a:endParaRPr/>
                    </a:p>
                  </a:txBody>
                  <a:tcPr marT="41850" marB="41850" marR="83700" marL="83700" anchor="ctr"/>
                </a:tc>
              </a:tr>
              <a:tr h="390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0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9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2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8</a:t>
                      </a:r>
                      <a:endParaRPr b="1" sz="22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1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7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9</a:t>
                      </a:r>
                      <a:endParaRPr/>
                    </a:p>
                  </a:txBody>
                  <a:tcPr marT="41850" marB="41850" marR="83700" marL="83700" anchor="ctr"/>
                </a:tc>
              </a:tr>
              <a:tr h="390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2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7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1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9</a:t>
                      </a:r>
                      <a:endParaRPr b="1" sz="22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7</a:t>
                      </a:r>
                      <a:endParaRPr b="1" sz="22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8</a:t>
                      </a:r>
                      <a:endParaRPr b="1" sz="22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2</a:t>
                      </a:r>
                      <a:endParaRPr/>
                    </a:p>
                  </a:txBody>
                  <a:tcPr marT="41850" marB="41850" marR="83700" marL="83700" anchor="ctr"/>
                </a:tc>
              </a:tr>
              <a:tr h="390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4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5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6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1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2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5</a:t>
                      </a:r>
                      <a:endParaRPr b="1" sz="22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6</a:t>
                      </a:r>
                      <a:endParaRPr b="1" sz="22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</a:tr>
              <a:tr h="390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9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3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5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2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8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1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9</a:t>
                      </a:r>
                      <a:endParaRPr b="1" sz="22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</a:tr>
              <a:tr h="390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2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3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4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1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7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2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8</a:t>
                      </a:r>
                      <a:endParaRPr b="1" sz="22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</a:tr>
            </a:tbl>
          </a:graphicData>
        </a:graphic>
      </p:graphicFrame>
      <p:graphicFrame>
        <p:nvGraphicFramePr>
          <p:cNvPr id="2024" name="Google Shape;2024;p120"/>
          <p:cNvGraphicFramePr/>
          <p:nvPr/>
        </p:nvGraphicFramePr>
        <p:xfrm>
          <a:off x="7313615" y="258761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{18A23087-2587-445D-985A-2291CA0B992A}</a:tableStyleId>
              </a:tblPr>
              <a:tblGrid>
                <a:gridCol w="478975"/>
                <a:gridCol w="478975"/>
                <a:gridCol w="478975"/>
                <a:gridCol w="478975"/>
                <a:gridCol w="478975"/>
                <a:gridCol w="478975"/>
                <a:gridCol w="478975"/>
              </a:tblGrid>
              <a:tr h="390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200">
                          <a:solidFill>
                            <a:schemeClr val="lt1"/>
                          </a:solidFill>
                        </a:rPr>
                        <a:t>2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200">
                          <a:solidFill>
                            <a:schemeClr val="lt1"/>
                          </a:solidFill>
                        </a:rPr>
                        <a:t>8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200">
                          <a:solidFill>
                            <a:schemeClr val="lt1"/>
                          </a:solidFill>
                        </a:rPr>
                        <a:t>9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200">
                          <a:solidFill>
                            <a:schemeClr val="lt1"/>
                          </a:solidFill>
                        </a:rPr>
                        <a:t>17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200">
                          <a:solidFill>
                            <a:schemeClr val="lt1"/>
                          </a:solidFill>
                        </a:rPr>
                        <a:t>26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200">
                          <a:solidFill>
                            <a:schemeClr val="lt1"/>
                          </a:solidFill>
                        </a:rPr>
                        <a:t>30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200">
                          <a:solidFill>
                            <a:schemeClr val="lt1"/>
                          </a:solidFill>
                        </a:rPr>
                        <a:t>32</a:t>
                      </a:r>
                      <a:endParaRPr/>
                    </a:p>
                  </a:txBody>
                  <a:tcPr marT="41850" marB="41850" marR="83700" marL="83700" anchor="ctr"/>
                </a:tc>
              </a:tr>
              <a:tr h="390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200">
                          <a:solidFill>
                            <a:schemeClr val="lt1"/>
                          </a:solidFill>
                        </a:rPr>
                        <a:t>3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</a:tr>
              <a:tr h="390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200">
                          <a:solidFill>
                            <a:schemeClr val="lt1"/>
                          </a:solidFill>
                        </a:rPr>
                        <a:t>6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</a:tr>
              <a:tr h="390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200">
                          <a:solidFill>
                            <a:schemeClr val="lt1"/>
                          </a:solidFill>
                        </a:rPr>
                        <a:t>6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</a:tr>
              <a:tr h="390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200">
                          <a:solidFill>
                            <a:schemeClr val="lt1"/>
                          </a:solidFill>
                        </a:rPr>
                        <a:t>8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</a:tr>
              <a:tr h="390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200">
                          <a:solidFill>
                            <a:schemeClr val="lt1"/>
                          </a:solidFill>
                        </a:rPr>
                        <a:t>12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</a:tr>
              <a:tr h="390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200">
                          <a:solidFill>
                            <a:schemeClr val="lt1"/>
                          </a:solidFill>
                        </a:rPr>
                        <a:t>21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</a:tr>
              <a:tr h="390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</a:tr>
            </a:tbl>
          </a:graphicData>
        </a:graphic>
      </p:graphicFrame>
      <p:grpSp>
        <p:nvGrpSpPr>
          <p:cNvPr id="2025" name="Google Shape;2025;p120"/>
          <p:cNvGrpSpPr/>
          <p:nvPr/>
        </p:nvGrpSpPr>
        <p:grpSpPr>
          <a:xfrm>
            <a:off x="760412" y="4792922"/>
            <a:ext cx="6553203" cy="617278"/>
            <a:chOff x="760412" y="3531325"/>
            <a:chExt cx="6553203" cy="617278"/>
          </a:xfrm>
        </p:grpSpPr>
        <p:sp>
          <p:nvSpPr>
            <p:cNvPr id="2026" name="Google Shape;2026;p120"/>
            <p:cNvSpPr/>
            <p:nvPr/>
          </p:nvSpPr>
          <p:spPr>
            <a:xfrm rot="-5400000">
              <a:off x="6924642" y="3539299"/>
              <a:ext cx="396945" cy="381001"/>
            </a:xfrm>
            <a:prstGeom prst="uturnArrow">
              <a:avLst>
                <a:gd fmla="val 18143" name="adj1"/>
                <a:gd fmla="val 25000" name="adj2"/>
                <a:gd fmla="val 19943" name="adj3"/>
                <a:gd fmla="val 43750" name="adj4"/>
                <a:gd fmla="val 97756" name="adj5"/>
              </a:avLst>
            </a:prstGeom>
            <a:solidFill>
              <a:schemeClr val="accent1"/>
            </a:solidFill>
            <a:ln cap="flat" cmpd="sng" w="12700">
              <a:solidFill>
                <a:srgbClr val="AF762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7" name="Google Shape;2027;p120"/>
            <p:cNvSpPr/>
            <p:nvPr/>
          </p:nvSpPr>
          <p:spPr>
            <a:xfrm>
              <a:off x="7046714" y="3970669"/>
              <a:ext cx="177934" cy="177934"/>
            </a:xfrm>
            <a:prstGeom prst="mathPlus">
              <a:avLst>
                <a:gd fmla="val 14504" name="adj1"/>
              </a:avLst>
            </a:prstGeom>
            <a:solidFill>
              <a:schemeClr val="accent1"/>
            </a:solidFill>
            <a:ln cap="flat" cmpd="sng" w="12700">
              <a:solidFill>
                <a:srgbClr val="AF762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8" name="Google Shape;2028;p120"/>
            <p:cNvSpPr/>
            <p:nvPr/>
          </p:nvSpPr>
          <p:spPr>
            <a:xfrm flipH="1" rot="10800000">
              <a:off x="760412" y="3531325"/>
              <a:ext cx="530628" cy="617276"/>
            </a:xfrm>
            <a:prstGeom prst="bentArrow">
              <a:avLst>
                <a:gd fmla="val 12883" name="adj1"/>
                <a:gd fmla="val 14903" name="adj2"/>
                <a:gd fmla="val 25000" name="adj3"/>
                <a:gd fmla="val 33877" name="adj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2" name="Shape 2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3" name="Google Shape;2033;p121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/>
              <a:t>Building the DP Matrix</a:t>
            </a:r>
            <a:endParaRPr/>
          </a:p>
        </p:txBody>
      </p:sp>
      <p:graphicFrame>
        <p:nvGraphicFramePr>
          <p:cNvPr id="2034" name="Google Shape;2034;p121"/>
          <p:cNvGraphicFramePr/>
          <p:nvPr/>
        </p:nvGraphicFramePr>
        <p:xfrm>
          <a:off x="1293815" y="259180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{18A23087-2587-445D-985A-2291CA0B992A}</a:tableStyleId>
              </a:tblPr>
              <a:tblGrid>
                <a:gridCol w="478975"/>
                <a:gridCol w="478975"/>
                <a:gridCol w="478975"/>
                <a:gridCol w="478975"/>
                <a:gridCol w="478975"/>
                <a:gridCol w="478975"/>
                <a:gridCol w="478975"/>
              </a:tblGrid>
              <a:tr h="390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2</a:t>
                      </a:r>
                      <a:endParaRPr b="1" sz="2200">
                        <a:solidFill>
                          <a:schemeClr val="dk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6</a:t>
                      </a:r>
                      <a:endParaRPr b="1" sz="2200">
                        <a:solidFill>
                          <a:schemeClr val="dk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1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8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9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4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2</a:t>
                      </a:r>
                      <a:endParaRPr/>
                    </a:p>
                  </a:txBody>
                  <a:tcPr marT="41850" marB="41850" marR="83700" marL="83700" anchor="ctr"/>
                </a:tc>
              </a:tr>
              <a:tr h="390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1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8</a:t>
                      </a:r>
                      <a:endParaRPr b="1" sz="22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0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3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5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6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7</a:t>
                      </a:r>
                      <a:endParaRPr/>
                    </a:p>
                  </a:txBody>
                  <a:tcPr marT="41850" marB="41850" marR="83700" marL="83700" anchor="ctr"/>
                </a:tc>
              </a:tr>
              <a:tr h="390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3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4</a:t>
                      </a:r>
                      <a:endParaRPr b="1" sz="22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8</a:t>
                      </a:r>
                      <a:endParaRPr b="1" sz="22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7</a:t>
                      </a:r>
                      <a:endParaRPr b="1" sz="22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2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1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8</a:t>
                      </a:r>
                      <a:endParaRPr/>
                    </a:p>
                  </a:txBody>
                  <a:tcPr marT="41850" marB="41850" marR="83700" marL="83700" anchor="ctr"/>
                </a:tc>
              </a:tr>
              <a:tr h="390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0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9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2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8</a:t>
                      </a:r>
                      <a:endParaRPr b="1" sz="22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1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7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9</a:t>
                      </a:r>
                      <a:endParaRPr/>
                    </a:p>
                  </a:txBody>
                  <a:tcPr marT="41850" marB="41850" marR="83700" marL="83700" anchor="ctr"/>
                </a:tc>
              </a:tr>
              <a:tr h="390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2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7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1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9</a:t>
                      </a:r>
                      <a:endParaRPr b="1" sz="22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7</a:t>
                      </a:r>
                      <a:endParaRPr b="1" sz="22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8</a:t>
                      </a:r>
                      <a:endParaRPr b="1" sz="22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2</a:t>
                      </a:r>
                      <a:endParaRPr/>
                    </a:p>
                  </a:txBody>
                  <a:tcPr marT="41850" marB="41850" marR="83700" marL="83700" anchor="ctr"/>
                </a:tc>
              </a:tr>
              <a:tr h="390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4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5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6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1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2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5</a:t>
                      </a:r>
                      <a:endParaRPr b="1" sz="22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6</a:t>
                      </a:r>
                      <a:endParaRPr b="1" sz="22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</a:tr>
              <a:tr h="390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9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3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5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2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8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1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9</a:t>
                      </a:r>
                      <a:endParaRPr b="1" sz="22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</a:tr>
              <a:tr h="390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2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3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4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1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7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2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8</a:t>
                      </a:r>
                      <a:endParaRPr b="1" sz="22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</a:tr>
            </a:tbl>
          </a:graphicData>
        </a:graphic>
      </p:graphicFrame>
      <p:graphicFrame>
        <p:nvGraphicFramePr>
          <p:cNvPr id="2035" name="Google Shape;2035;p121"/>
          <p:cNvGraphicFramePr/>
          <p:nvPr/>
        </p:nvGraphicFramePr>
        <p:xfrm>
          <a:off x="7313615" y="258761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{18A23087-2587-445D-985A-2291CA0B992A}</a:tableStyleId>
              </a:tblPr>
              <a:tblGrid>
                <a:gridCol w="478975"/>
                <a:gridCol w="478975"/>
                <a:gridCol w="478975"/>
                <a:gridCol w="478975"/>
                <a:gridCol w="478975"/>
                <a:gridCol w="478975"/>
                <a:gridCol w="478975"/>
              </a:tblGrid>
              <a:tr h="390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200">
                          <a:solidFill>
                            <a:schemeClr val="lt1"/>
                          </a:solidFill>
                        </a:rPr>
                        <a:t>2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200">
                          <a:solidFill>
                            <a:schemeClr val="lt1"/>
                          </a:solidFill>
                        </a:rPr>
                        <a:t>8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200">
                          <a:solidFill>
                            <a:schemeClr val="lt1"/>
                          </a:solidFill>
                        </a:rPr>
                        <a:t>9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200">
                          <a:solidFill>
                            <a:schemeClr val="lt1"/>
                          </a:solidFill>
                        </a:rPr>
                        <a:t>17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200">
                          <a:solidFill>
                            <a:schemeClr val="lt1"/>
                          </a:solidFill>
                        </a:rPr>
                        <a:t>26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200">
                          <a:solidFill>
                            <a:schemeClr val="lt1"/>
                          </a:solidFill>
                        </a:rPr>
                        <a:t>30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200">
                          <a:solidFill>
                            <a:schemeClr val="lt1"/>
                          </a:solidFill>
                        </a:rPr>
                        <a:t>32</a:t>
                      </a:r>
                      <a:endParaRPr/>
                    </a:p>
                  </a:txBody>
                  <a:tcPr marT="41850" marB="41850" marR="83700" marL="83700" anchor="ctr"/>
                </a:tc>
              </a:tr>
              <a:tr h="390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200">
                          <a:solidFill>
                            <a:schemeClr val="lt1"/>
                          </a:solidFill>
                        </a:rPr>
                        <a:t>3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</a:tr>
              <a:tr h="390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200">
                          <a:solidFill>
                            <a:schemeClr val="lt1"/>
                          </a:solidFill>
                        </a:rPr>
                        <a:t>6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</a:tr>
              <a:tr h="390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200">
                          <a:solidFill>
                            <a:schemeClr val="lt1"/>
                          </a:solidFill>
                        </a:rPr>
                        <a:t>6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</a:tr>
              <a:tr h="390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200">
                          <a:solidFill>
                            <a:schemeClr val="lt1"/>
                          </a:solidFill>
                        </a:rPr>
                        <a:t>8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</a:tr>
              <a:tr h="390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200">
                          <a:solidFill>
                            <a:schemeClr val="lt1"/>
                          </a:solidFill>
                        </a:rPr>
                        <a:t>12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</a:tr>
              <a:tr h="390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200">
                          <a:solidFill>
                            <a:schemeClr val="lt1"/>
                          </a:solidFill>
                        </a:rPr>
                        <a:t>21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</a:tr>
              <a:tr h="390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200">
                          <a:solidFill>
                            <a:schemeClr val="lt1"/>
                          </a:solidFill>
                        </a:rPr>
                        <a:t>23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</a:tr>
            </a:tbl>
          </a:graphicData>
        </a:graphic>
      </p:graphicFrame>
      <p:grpSp>
        <p:nvGrpSpPr>
          <p:cNvPr id="2036" name="Google Shape;2036;p121"/>
          <p:cNvGrpSpPr/>
          <p:nvPr/>
        </p:nvGrpSpPr>
        <p:grpSpPr>
          <a:xfrm>
            <a:off x="760412" y="5250122"/>
            <a:ext cx="6553203" cy="617278"/>
            <a:chOff x="760412" y="3531325"/>
            <a:chExt cx="6553203" cy="617278"/>
          </a:xfrm>
        </p:grpSpPr>
        <p:sp>
          <p:nvSpPr>
            <p:cNvPr id="2037" name="Google Shape;2037;p121"/>
            <p:cNvSpPr/>
            <p:nvPr/>
          </p:nvSpPr>
          <p:spPr>
            <a:xfrm rot="-5400000">
              <a:off x="6924642" y="3539299"/>
              <a:ext cx="396945" cy="381001"/>
            </a:xfrm>
            <a:prstGeom prst="uturnArrow">
              <a:avLst>
                <a:gd fmla="val 18143" name="adj1"/>
                <a:gd fmla="val 25000" name="adj2"/>
                <a:gd fmla="val 19943" name="adj3"/>
                <a:gd fmla="val 43750" name="adj4"/>
                <a:gd fmla="val 97756" name="adj5"/>
              </a:avLst>
            </a:prstGeom>
            <a:solidFill>
              <a:schemeClr val="accent1"/>
            </a:solidFill>
            <a:ln cap="flat" cmpd="sng" w="12700">
              <a:solidFill>
                <a:srgbClr val="AF762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8" name="Google Shape;2038;p121"/>
            <p:cNvSpPr/>
            <p:nvPr/>
          </p:nvSpPr>
          <p:spPr>
            <a:xfrm>
              <a:off x="7046714" y="3970669"/>
              <a:ext cx="177934" cy="177934"/>
            </a:xfrm>
            <a:prstGeom prst="mathPlus">
              <a:avLst>
                <a:gd fmla="val 14504" name="adj1"/>
              </a:avLst>
            </a:prstGeom>
            <a:solidFill>
              <a:schemeClr val="accent1"/>
            </a:solidFill>
            <a:ln cap="flat" cmpd="sng" w="12700">
              <a:solidFill>
                <a:srgbClr val="AF762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9" name="Google Shape;2039;p121"/>
            <p:cNvSpPr/>
            <p:nvPr/>
          </p:nvSpPr>
          <p:spPr>
            <a:xfrm flipH="1" rot="10800000">
              <a:off x="760412" y="3531325"/>
              <a:ext cx="530628" cy="617276"/>
            </a:xfrm>
            <a:prstGeom prst="bentArrow">
              <a:avLst>
                <a:gd fmla="val 12883" name="adj1"/>
                <a:gd fmla="val 14903" name="adj2"/>
                <a:gd fmla="val 25000" name="adj3"/>
                <a:gd fmla="val 33877" name="adj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3" name="Shape 2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4" name="Google Shape;2044;p122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/>
              <a:t>Building the DP Matrix</a:t>
            </a:r>
            <a:endParaRPr/>
          </a:p>
        </p:txBody>
      </p:sp>
      <p:graphicFrame>
        <p:nvGraphicFramePr>
          <p:cNvPr id="2045" name="Google Shape;2045;p122"/>
          <p:cNvGraphicFramePr/>
          <p:nvPr/>
        </p:nvGraphicFramePr>
        <p:xfrm>
          <a:off x="1293815" y="259180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{18A23087-2587-445D-985A-2291CA0B992A}</a:tableStyleId>
              </a:tblPr>
              <a:tblGrid>
                <a:gridCol w="478975"/>
                <a:gridCol w="478975"/>
                <a:gridCol w="478975"/>
                <a:gridCol w="478975"/>
                <a:gridCol w="478975"/>
                <a:gridCol w="478975"/>
                <a:gridCol w="478975"/>
              </a:tblGrid>
              <a:tr h="390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2</a:t>
                      </a:r>
                      <a:endParaRPr b="1" sz="2200">
                        <a:solidFill>
                          <a:schemeClr val="dk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6</a:t>
                      </a:r>
                      <a:endParaRPr b="1" sz="2200">
                        <a:solidFill>
                          <a:schemeClr val="dk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1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8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9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4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2</a:t>
                      </a:r>
                      <a:endParaRPr/>
                    </a:p>
                  </a:txBody>
                  <a:tcPr marT="41850" marB="41850" marR="83700" marL="83700" anchor="ctr"/>
                </a:tc>
              </a:tr>
              <a:tr h="390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1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8</a:t>
                      </a:r>
                      <a:endParaRPr b="1" sz="22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0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3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5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6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7</a:t>
                      </a:r>
                      <a:endParaRPr/>
                    </a:p>
                  </a:txBody>
                  <a:tcPr marT="41850" marB="41850" marR="83700" marL="83700" anchor="ctr"/>
                </a:tc>
              </a:tr>
              <a:tr h="390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3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4</a:t>
                      </a:r>
                      <a:endParaRPr b="1" sz="22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8</a:t>
                      </a:r>
                      <a:endParaRPr b="1" sz="22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7</a:t>
                      </a:r>
                      <a:endParaRPr b="1" sz="22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2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1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8</a:t>
                      </a:r>
                      <a:endParaRPr/>
                    </a:p>
                  </a:txBody>
                  <a:tcPr marT="41850" marB="41850" marR="83700" marL="83700" anchor="ctr"/>
                </a:tc>
              </a:tr>
              <a:tr h="390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0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9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2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8</a:t>
                      </a:r>
                      <a:endParaRPr b="1" sz="22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1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7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9</a:t>
                      </a:r>
                      <a:endParaRPr/>
                    </a:p>
                  </a:txBody>
                  <a:tcPr marT="41850" marB="41850" marR="83700" marL="83700" anchor="ctr"/>
                </a:tc>
              </a:tr>
              <a:tr h="390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2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7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1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9</a:t>
                      </a:r>
                      <a:endParaRPr b="1" sz="22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7</a:t>
                      </a:r>
                      <a:endParaRPr b="1" sz="22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8</a:t>
                      </a:r>
                      <a:endParaRPr b="1" sz="22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2</a:t>
                      </a:r>
                      <a:endParaRPr/>
                    </a:p>
                  </a:txBody>
                  <a:tcPr marT="41850" marB="41850" marR="83700" marL="83700" anchor="ctr"/>
                </a:tc>
              </a:tr>
              <a:tr h="390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4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5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6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1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2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5</a:t>
                      </a:r>
                      <a:endParaRPr b="1" sz="22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6</a:t>
                      </a:r>
                      <a:endParaRPr b="1" sz="22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</a:tr>
              <a:tr h="390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9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3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5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2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8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1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9</a:t>
                      </a:r>
                      <a:endParaRPr b="1" sz="22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</a:tr>
              <a:tr h="390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2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3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4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1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7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2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8</a:t>
                      </a:r>
                      <a:endParaRPr b="1" sz="22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</a:tr>
            </a:tbl>
          </a:graphicData>
        </a:graphic>
      </p:graphicFrame>
      <p:graphicFrame>
        <p:nvGraphicFramePr>
          <p:cNvPr id="2046" name="Google Shape;2046;p122"/>
          <p:cNvGraphicFramePr/>
          <p:nvPr/>
        </p:nvGraphicFramePr>
        <p:xfrm>
          <a:off x="7313615" y="258761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{18A23087-2587-445D-985A-2291CA0B992A}</a:tableStyleId>
              </a:tblPr>
              <a:tblGrid>
                <a:gridCol w="478975"/>
                <a:gridCol w="478975"/>
                <a:gridCol w="478975"/>
                <a:gridCol w="478975"/>
                <a:gridCol w="478975"/>
                <a:gridCol w="478975"/>
                <a:gridCol w="478975"/>
              </a:tblGrid>
              <a:tr h="390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200">
                          <a:solidFill>
                            <a:schemeClr val="lt1"/>
                          </a:solidFill>
                        </a:rPr>
                        <a:t>2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200">
                          <a:solidFill>
                            <a:schemeClr val="lt1"/>
                          </a:solidFill>
                        </a:rPr>
                        <a:t>8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200">
                          <a:solidFill>
                            <a:schemeClr val="lt1"/>
                          </a:solidFill>
                        </a:rPr>
                        <a:t>9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200">
                          <a:solidFill>
                            <a:schemeClr val="lt1"/>
                          </a:solidFill>
                        </a:rPr>
                        <a:t>17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200">
                          <a:solidFill>
                            <a:schemeClr val="lt1"/>
                          </a:solidFill>
                        </a:rPr>
                        <a:t>26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200">
                          <a:solidFill>
                            <a:schemeClr val="lt1"/>
                          </a:solidFill>
                        </a:rPr>
                        <a:t>30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200">
                          <a:solidFill>
                            <a:schemeClr val="lt1"/>
                          </a:solidFill>
                        </a:rPr>
                        <a:t>32</a:t>
                      </a:r>
                      <a:endParaRPr/>
                    </a:p>
                  </a:txBody>
                  <a:tcPr marT="41850" marB="41850" marR="83700" marL="83700" anchor="ctr"/>
                </a:tc>
              </a:tr>
              <a:tr h="390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200">
                          <a:solidFill>
                            <a:schemeClr val="lt1"/>
                          </a:solidFill>
                        </a:rPr>
                        <a:t>3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2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</a:tr>
              <a:tr h="390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200">
                          <a:solidFill>
                            <a:schemeClr val="lt1"/>
                          </a:solidFill>
                        </a:rPr>
                        <a:t>6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</a:tr>
              <a:tr h="390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200">
                          <a:solidFill>
                            <a:schemeClr val="lt1"/>
                          </a:solidFill>
                        </a:rPr>
                        <a:t>6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</a:tr>
              <a:tr h="390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200">
                          <a:solidFill>
                            <a:schemeClr val="lt1"/>
                          </a:solidFill>
                        </a:rPr>
                        <a:t>8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</a:tr>
              <a:tr h="390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200">
                          <a:solidFill>
                            <a:schemeClr val="lt1"/>
                          </a:solidFill>
                        </a:rPr>
                        <a:t>12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</a:tr>
              <a:tr h="390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200">
                          <a:solidFill>
                            <a:schemeClr val="lt1"/>
                          </a:solidFill>
                        </a:rPr>
                        <a:t>21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</a:tr>
              <a:tr h="390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200">
                          <a:solidFill>
                            <a:schemeClr val="lt1"/>
                          </a:solidFill>
                        </a:rPr>
                        <a:t>23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</a:tr>
            </a:tbl>
          </a:graphicData>
        </a:graphic>
      </p:graphicFrame>
      <p:sp>
        <p:nvSpPr>
          <p:cNvPr id="2047" name="Google Shape;2047;p122"/>
          <p:cNvSpPr/>
          <p:nvPr/>
        </p:nvSpPr>
        <p:spPr>
          <a:xfrm>
            <a:off x="2263730" y="3276600"/>
            <a:ext cx="5524500" cy="152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8" name="Google Shape;2048;p122"/>
          <p:cNvSpPr/>
          <p:nvPr/>
        </p:nvSpPr>
        <p:spPr>
          <a:xfrm>
            <a:off x="5484812" y="2476500"/>
            <a:ext cx="762000" cy="762000"/>
          </a:xfrm>
          <a:prstGeom prst="mathPlus">
            <a:avLst>
              <a:gd fmla="val 16663" name="adj1"/>
            </a:avLst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9" name="Google Shape;2049;p122"/>
          <p:cNvSpPr txBox="1"/>
          <p:nvPr/>
        </p:nvSpPr>
        <p:spPr>
          <a:xfrm>
            <a:off x="5313417" y="2064394"/>
            <a:ext cx="110479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MAX()</a:t>
            </a:r>
            <a:endParaRPr sz="280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050" name="Google Shape;2050;p122"/>
          <p:cNvCxnSpPr>
            <a:stCxn id="2049" idx="3"/>
          </p:cNvCxnSpPr>
          <p:nvPr/>
        </p:nvCxnSpPr>
        <p:spPr>
          <a:xfrm>
            <a:off x="6418207" y="2326004"/>
            <a:ext cx="895500" cy="874500"/>
          </a:xfrm>
          <a:prstGeom prst="bentConnector3">
            <a:avLst>
              <a:gd fmla="val 50000" name="adj1"/>
            </a:avLst>
          </a:prstGeom>
          <a:noFill/>
          <a:ln cap="flat" cmpd="sng" w="25400">
            <a:solidFill>
              <a:schemeClr val="accent1"/>
            </a:solidFill>
            <a:prstDash val="solid"/>
            <a:miter lim="800000"/>
            <a:headEnd len="med" w="med" type="triangle"/>
            <a:tailEnd len="sm" w="sm" type="none"/>
          </a:ln>
        </p:spPr>
      </p:cxnSp>
      <p:cxnSp>
        <p:nvCxnSpPr>
          <p:cNvPr id="2051" name="Google Shape;2051;p122"/>
          <p:cNvCxnSpPr>
            <a:stCxn id="2049" idx="0"/>
          </p:cNvCxnSpPr>
          <p:nvPr/>
        </p:nvCxnSpPr>
        <p:spPr>
          <a:xfrm flipH="1" rot="-5400000">
            <a:off x="6709112" y="1221094"/>
            <a:ext cx="523200" cy="2209800"/>
          </a:xfrm>
          <a:prstGeom prst="bentConnector4">
            <a:avLst>
              <a:gd fmla="val -43693" name="adj1"/>
              <a:gd fmla="val 99598" name="adj2"/>
            </a:avLst>
          </a:prstGeom>
          <a:noFill/>
          <a:ln cap="flat" cmpd="sng" w="25400">
            <a:solidFill>
              <a:schemeClr val="accent1"/>
            </a:solidFill>
            <a:prstDash val="solid"/>
            <a:miter lim="800000"/>
            <a:headEnd len="med" w="med" type="triangle"/>
            <a:tailEnd len="sm" w="sm" type="none"/>
          </a:ln>
        </p:spPr>
      </p:cxn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123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/>
              <a:t>Building the DP Matrix</a:t>
            </a:r>
            <a:endParaRPr/>
          </a:p>
        </p:txBody>
      </p:sp>
      <p:graphicFrame>
        <p:nvGraphicFramePr>
          <p:cNvPr id="2057" name="Google Shape;2057;p123"/>
          <p:cNvGraphicFramePr/>
          <p:nvPr/>
        </p:nvGraphicFramePr>
        <p:xfrm>
          <a:off x="1293815" y="259180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{18A23087-2587-445D-985A-2291CA0B992A}</a:tableStyleId>
              </a:tblPr>
              <a:tblGrid>
                <a:gridCol w="478975"/>
                <a:gridCol w="478975"/>
                <a:gridCol w="478975"/>
                <a:gridCol w="478975"/>
                <a:gridCol w="478975"/>
                <a:gridCol w="478975"/>
                <a:gridCol w="478975"/>
              </a:tblGrid>
              <a:tr h="390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2</a:t>
                      </a:r>
                      <a:endParaRPr b="1" sz="2200">
                        <a:solidFill>
                          <a:schemeClr val="dk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6</a:t>
                      </a:r>
                      <a:endParaRPr b="1" sz="2200">
                        <a:solidFill>
                          <a:schemeClr val="dk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1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8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9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4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2</a:t>
                      </a:r>
                      <a:endParaRPr/>
                    </a:p>
                  </a:txBody>
                  <a:tcPr marT="41850" marB="41850" marR="83700" marL="83700" anchor="ctr"/>
                </a:tc>
              </a:tr>
              <a:tr h="390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1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8</a:t>
                      </a:r>
                      <a:endParaRPr b="1" sz="22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0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3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5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6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7</a:t>
                      </a:r>
                      <a:endParaRPr/>
                    </a:p>
                  </a:txBody>
                  <a:tcPr marT="41850" marB="41850" marR="83700" marL="83700" anchor="ctr"/>
                </a:tc>
              </a:tr>
              <a:tr h="390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3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4</a:t>
                      </a:r>
                      <a:endParaRPr b="1" sz="22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8</a:t>
                      </a:r>
                      <a:endParaRPr b="1" sz="22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7</a:t>
                      </a:r>
                      <a:endParaRPr b="1" sz="22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2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1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8</a:t>
                      </a:r>
                      <a:endParaRPr/>
                    </a:p>
                  </a:txBody>
                  <a:tcPr marT="41850" marB="41850" marR="83700" marL="83700" anchor="ctr"/>
                </a:tc>
              </a:tr>
              <a:tr h="390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0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9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2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8</a:t>
                      </a:r>
                      <a:endParaRPr b="1" sz="22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1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7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9</a:t>
                      </a:r>
                      <a:endParaRPr/>
                    </a:p>
                  </a:txBody>
                  <a:tcPr marT="41850" marB="41850" marR="83700" marL="83700" anchor="ctr"/>
                </a:tc>
              </a:tr>
              <a:tr h="390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2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7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1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9</a:t>
                      </a:r>
                      <a:endParaRPr b="1" sz="22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7</a:t>
                      </a:r>
                      <a:endParaRPr b="1" sz="22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8</a:t>
                      </a:r>
                      <a:endParaRPr b="1" sz="22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2</a:t>
                      </a:r>
                      <a:endParaRPr/>
                    </a:p>
                  </a:txBody>
                  <a:tcPr marT="41850" marB="41850" marR="83700" marL="83700" anchor="ctr"/>
                </a:tc>
              </a:tr>
              <a:tr h="390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4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5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6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1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2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5</a:t>
                      </a:r>
                      <a:endParaRPr b="1" sz="22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6</a:t>
                      </a:r>
                      <a:endParaRPr b="1" sz="22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</a:tr>
              <a:tr h="390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9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3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5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2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8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1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9</a:t>
                      </a:r>
                      <a:endParaRPr b="1" sz="22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</a:tr>
              <a:tr h="390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2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3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4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1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7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2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8</a:t>
                      </a:r>
                      <a:endParaRPr b="1" sz="22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</a:tr>
            </a:tbl>
          </a:graphicData>
        </a:graphic>
      </p:graphicFrame>
      <p:graphicFrame>
        <p:nvGraphicFramePr>
          <p:cNvPr id="2058" name="Google Shape;2058;p123"/>
          <p:cNvGraphicFramePr/>
          <p:nvPr/>
        </p:nvGraphicFramePr>
        <p:xfrm>
          <a:off x="7313615" y="258761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{18A23087-2587-445D-985A-2291CA0B992A}</a:tableStyleId>
              </a:tblPr>
              <a:tblGrid>
                <a:gridCol w="478975"/>
                <a:gridCol w="478975"/>
                <a:gridCol w="478975"/>
                <a:gridCol w="478975"/>
                <a:gridCol w="478975"/>
                <a:gridCol w="478975"/>
                <a:gridCol w="478975"/>
              </a:tblGrid>
              <a:tr h="390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200">
                          <a:solidFill>
                            <a:schemeClr val="lt1"/>
                          </a:solidFill>
                        </a:rPr>
                        <a:t>2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200">
                          <a:solidFill>
                            <a:schemeClr val="lt1"/>
                          </a:solidFill>
                        </a:rPr>
                        <a:t>8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200">
                          <a:solidFill>
                            <a:schemeClr val="lt1"/>
                          </a:solidFill>
                        </a:rPr>
                        <a:t>9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200">
                          <a:solidFill>
                            <a:schemeClr val="lt1"/>
                          </a:solidFill>
                        </a:rPr>
                        <a:t>17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200">
                          <a:solidFill>
                            <a:schemeClr val="lt1"/>
                          </a:solidFill>
                        </a:rPr>
                        <a:t>26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200">
                          <a:solidFill>
                            <a:schemeClr val="lt1"/>
                          </a:solidFill>
                        </a:rPr>
                        <a:t>30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200">
                          <a:solidFill>
                            <a:schemeClr val="lt1"/>
                          </a:solidFill>
                        </a:rPr>
                        <a:t>32</a:t>
                      </a:r>
                      <a:endParaRPr/>
                    </a:p>
                  </a:txBody>
                  <a:tcPr marT="41850" marB="41850" marR="83700" marL="83700" anchor="ctr"/>
                </a:tc>
              </a:tr>
              <a:tr h="390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200">
                          <a:solidFill>
                            <a:schemeClr val="lt1"/>
                          </a:solidFill>
                        </a:rPr>
                        <a:t>3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2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200">
                          <a:solidFill>
                            <a:schemeClr val="lt1"/>
                          </a:solidFill>
                        </a:rPr>
                        <a:t>16</a:t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</a:tr>
              <a:tr h="390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200">
                          <a:solidFill>
                            <a:schemeClr val="lt1"/>
                          </a:solidFill>
                        </a:rPr>
                        <a:t>6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</a:tr>
              <a:tr h="390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200">
                          <a:solidFill>
                            <a:schemeClr val="lt1"/>
                          </a:solidFill>
                        </a:rPr>
                        <a:t>6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</a:tr>
              <a:tr h="390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200">
                          <a:solidFill>
                            <a:schemeClr val="lt1"/>
                          </a:solidFill>
                        </a:rPr>
                        <a:t>8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</a:tr>
              <a:tr h="390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200">
                          <a:solidFill>
                            <a:schemeClr val="lt1"/>
                          </a:solidFill>
                        </a:rPr>
                        <a:t>12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</a:tr>
              <a:tr h="390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200">
                          <a:solidFill>
                            <a:schemeClr val="lt1"/>
                          </a:solidFill>
                        </a:rPr>
                        <a:t>21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</a:tr>
              <a:tr h="390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200">
                          <a:solidFill>
                            <a:schemeClr val="lt1"/>
                          </a:solidFill>
                        </a:rPr>
                        <a:t>23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</a:tr>
            </a:tbl>
          </a:graphicData>
        </a:graphic>
      </p:graphicFrame>
      <p:sp>
        <p:nvSpPr>
          <p:cNvPr id="2059" name="Google Shape;2059;p123"/>
          <p:cNvSpPr/>
          <p:nvPr/>
        </p:nvSpPr>
        <p:spPr>
          <a:xfrm>
            <a:off x="2779712" y="3276600"/>
            <a:ext cx="5524500" cy="152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0" name="Google Shape;2060;p123"/>
          <p:cNvSpPr/>
          <p:nvPr/>
        </p:nvSpPr>
        <p:spPr>
          <a:xfrm>
            <a:off x="5484812" y="2476500"/>
            <a:ext cx="762000" cy="762000"/>
          </a:xfrm>
          <a:prstGeom prst="mathPlus">
            <a:avLst>
              <a:gd fmla="val 16663" name="adj1"/>
            </a:avLst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1" name="Google Shape;2061;p123"/>
          <p:cNvSpPr txBox="1"/>
          <p:nvPr/>
        </p:nvSpPr>
        <p:spPr>
          <a:xfrm>
            <a:off x="5313417" y="2064394"/>
            <a:ext cx="110479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MAX()</a:t>
            </a:r>
            <a:endParaRPr sz="280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062" name="Google Shape;2062;p123"/>
          <p:cNvCxnSpPr>
            <a:stCxn id="2061" idx="3"/>
          </p:cNvCxnSpPr>
          <p:nvPr/>
        </p:nvCxnSpPr>
        <p:spPr>
          <a:xfrm>
            <a:off x="6418207" y="2326004"/>
            <a:ext cx="1428900" cy="912600"/>
          </a:xfrm>
          <a:prstGeom prst="bentConnector3">
            <a:avLst>
              <a:gd fmla="val 50000" name="adj1"/>
            </a:avLst>
          </a:prstGeom>
          <a:noFill/>
          <a:ln cap="flat" cmpd="sng" w="25400">
            <a:solidFill>
              <a:schemeClr val="accent1"/>
            </a:solidFill>
            <a:prstDash val="solid"/>
            <a:miter lim="800000"/>
            <a:headEnd len="med" w="med" type="triangle"/>
            <a:tailEnd len="sm" w="sm" type="none"/>
          </a:ln>
        </p:spPr>
      </p:cxnSp>
      <p:cxnSp>
        <p:nvCxnSpPr>
          <p:cNvPr id="2063" name="Google Shape;2063;p123"/>
          <p:cNvCxnSpPr>
            <a:stCxn id="2061" idx="0"/>
          </p:cNvCxnSpPr>
          <p:nvPr/>
        </p:nvCxnSpPr>
        <p:spPr>
          <a:xfrm flipH="1" rot="-5400000">
            <a:off x="6937712" y="992494"/>
            <a:ext cx="523200" cy="2667000"/>
          </a:xfrm>
          <a:prstGeom prst="bentConnector4">
            <a:avLst>
              <a:gd fmla="val -43693" name="adj1"/>
              <a:gd fmla="val 100159" name="adj2"/>
            </a:avLst>
          </a:prstGeom>
          <a:noFill/>
          <a:ln cap="flat" cmpd="sng" w="25400">
            <a:solidFill>
              <a:schemeClr val="accent1"/>
            </a:solidFill>
            <a:prstDash val="solid"/>
            <a:miter lim="800000"/>
            <a:headEnd len="med" w="med" type="triangle"/>
            <a:tailEnd len="sm" w="sm" type="none"/>
          </a:ln>
        </p:spPr>
      </p:cxn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124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/>
              <a:t>Building the DP Matrix</a:t>
            </a:r>
            <a:endParaRPr/>
          </a:p>
        </p:txBody>
      </p:sp>
      <p:graphicFrame>
        <p:nvGraphicFramePr>
          <p:cNvPr id="2069" name="Google Shape;2069;p124"/>
          <p:cNvGraphicFramePr/>
          <p:nvPr/>
        </p:nvGraphicFramePr>
        <p:xfrm>
          <a:off x="1293815" y="259180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{18A23087-2587-445D-985A-2291CA0B992A}</a:tableStyleId>
              </a:tblPr>
              <a:tblGrid>
                <a:gridCol w="478975"/>
                <a:gridCol w="478975"/>
                <a:gridCol w="478975"/>
                <a:gridCol w="478975"/>
                <a:gridCol w="478975"/>
                <a:gridCol w="478975"/>
                <a:gridCol w="478975"/>
              </a:tblGrid>
              <a:tr h="390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2</a:t>
                      </a:r>
                      <a:endParaRPr b="1" sz="2200">
                        <a:solidFill>
                          <a:schemeClr val="dk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6</a:t>
                      </a:r>
                      <a:endParaRPr b="1" sz="2200">
                        <a:solidFill>
                          <a:schemeClr val="dk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1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8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9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4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2</a:t>
                      </a:r>
                      <a:endParaRPr/>
                    </a:p>
                  </a:txBody>
                  <a:tcPr marT="41850" marB="41850" marR="83700" marL="83700" anchor="ctr"/>
                </a:tc>
              </a:tr>
              <a:tr h="390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1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8</a:t>
                      </a:r>
                      <a:endParaRPr b="1" sz="22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0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3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5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6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7</a:t>
                      </a:r>
                      <a:endParaRPr/>
                    </a:p>
                  </a:txBody>
                  <a:tcPr marT="41850" marB="41850" marR="83700" marL="83700" anchor="ctr"/>
                </a:tc>
              </a:tr>
              <a:tr h="390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3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4</a:t>
                      </a:r>
                      <a:endParaRPr b="1" sz="22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8</a:t>
                      </a:r>
                      <a:endParaRPr b="1" sz="22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7</a:t>
                      </a:r>
                      <a:endParaRPr b="1" sz="22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2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1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8</a:t>
                      </a:r>
                      <a:endParaRPr/>
                    </a:p>
                  </a:txBody>
                  <a:tcPr marT="41850" marB="41850" marR="83700" marL="83700" anchor="ctr"/>
                </a:tc>
              </a:tr>
              <a:tr h="390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0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9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2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8</a:t>
                      </a:r>
                      <a:endParaRPr b="1" sz="22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1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7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9</a:t>
                      </a:r>
                      <a:endParaRPr/>
                    </a:p>
                  </a:txBody>
                  <a:tcPr marT="41850" marB="41850" marR="83700" marL="83700" anchor="ctr"/>
                </a:tc>
              </a:tr>
              <a:tr h="390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2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7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1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9</a:t>
                      </a:r>
                      <a:endParaRPr b="1" sz="22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7</a:t>
                      </a:r>
                      <a:endParaRPr b="1" sz="22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8</a:t>
                      </a:r>
                      <a:endParaRPr b="1" sz="22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2</a:t>
                      </a:r>
                      <a:endParaRPr/>
                    </a:p>
                  </a:txBody>
                  <a:tcPr marT="41850" marB="41850" marR="83700" marL="83700" anchor="ctr"/>
                </a:tc>
              </a:tr>
              <a:tr h="390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4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5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6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1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2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5</a:t>
                      </a:r>
                      <a:endParaRPr b="1" sz="22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6</a:t>
                      </a:r>
                      <a:endParaRPr b="1" sz="22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</a:tr>
              <a:tr h="390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9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3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5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2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8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1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9</a:t>
                      </a:r>
                      <a:endParaRPr b="1" sz="22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</a:tr>
              <a:tr h="390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2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3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4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1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7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2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8</a:t>
                      </a:r>
                      <a:endParaRPr b="1" sz="22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</a:tr>
            </a:tbl>
          </a:graphicData>
        </a:graphic>
      </p:graphicFrame>
      <p:graphicFrame>
        <p:nvGraphicFramePr>
          <p:cNvPr id="2070" name="Google Shape;2070;p124"/>
          <p:cNvGraphicFramePr/>
          <p:nvPr/>
        </p:nvGraphicFramePr>
        <p:xfrm>
          <a:off x="7313615" y="258761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{18A23087-2587-445D-985A-2291CA0B992A}</a:tableStyleId>
              </a:tblPr>
              <a:tblGrid>
                <a:gridCol w="478975"/>
                <a:gridCol w="478975"/>
                <a:gridCol w="478975"/>
                <a:gridCol w="478975"/>
                <a:gridCol w="478975"/>
                <a:gridCol w="478975"/>
                <a:gridCol w="478975"/>
              </a:tblGrid>
              <a:tr h="390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200">
                          <a:solidFill>
                            <a:schemeClr val="lt1"/>
                          </a:solidFill>
                        </a:rPr>
                        <a:t>2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200">
                          <a:solidFill>
                            <a:schemeClr val="lt1"/>
                          </a:solidFill>
                        </a:rPr>
                        <a:t>8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200">
                          <a:solidFill>
                            <a:schemeClr val="lt1"/>
                          </a:solidFill>
                        </a:rPr>
                        <a:t>9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200">
                          <a:solidFill>
                            <a:schemeClr val="lt1"/>
                          </a:solidFill>
                        </a:rPr>
                        <a:t>17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200">
                          <a:solidFill>
                            <a:schemeClr val="lt1"/>
                          </a:solidFill>
                        </a:rPr>
                        <a:t>26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200">
                          <a:solidFill>
                            <a:schemeClr val="lt1"/>
                          </a:solidFill>
                        </a:rPr>
                        <a:t>30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200">
                          <a:solidFill>
                            <a:schemeClr val="lt1"/>
                          </a:solidFill>
                        </a:rPr>
                        <a:t>32</a:t>
                      </a:r>
                      <a:endParaRPr/>
                    </a:p>
                  </a:txBody>
                  <a:tcPr marT="41850" marB="41850" marR="83700" marL="83700" anchor="ctr"/>
                </a:tc>
              </a:tr>
              <a:tr h="390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200">
                          <a:solidFill>
                            <a:schemeClr val="lt1"/>
                          </a:solidFill>
                        </a:rPr>
                        <a:t>3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2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200">
                          <a:solidFill>
                            <a:schemeClr val="lt1"/>
                          </a:solidFill>
                        </a:rPr>
                        <a:t>16</a:t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200">
                          <a:solidFill>
                            <a:schemeClr val="lt1"/>
                          </a:solidFill>
                        </a:rPr>
                        <a:t>20</a:t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</a:tr>
              <a:tr h="390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200">
                          <a:solidFill>
                            <a:schemeClr val="lt1"/>
                          </a:solidFill>
                        </a:rPr>
                        <a:t>6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</a:tr>
              <a:tr h="390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200">
                          <a:solidFill>
                            <a:schemeClr val="lt1"/>
                          </a:solidFill>
                        </a:rPr>
                        <a:t>6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</a:tr>
              <a:tr h="390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200">
                          <a:solidFill>
                            <a:schemeClr val="lt1"/>
                          </a:solidFill>
                        </a:rPr>
                        <a:t>8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</a:tr>
              <a:tr h="390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200">
                          <a:solidFill>
                            <a:schemeClr val="lt1"/>
                          </a:solidFill>
                        </a:rPr>
                        <a:t>12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</a:tr>
              <a:tr h="390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200">
                          <a:solidFill>
                            <a:schemeClr val="lt1"/>
                          </a:solidFill>
                        </a:rPr>
                        <a:t>21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</a:tr>
              <a:tr h="390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200">
                          <a:solidFill>
                            <a:schemeClr val="lt1"/>
                          </a:solidFill>
                        </a:rPr>
                        <a:t>23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</a:tr>
            </a:tbl>
          </a:graphicData>
        </a:graphic>
      </p:graphicFrame>
      <p:sp>
        <p:nvSpPr>
          <p:cNvPr id="2071" name="Google Shape;2071;p124"/>
          <p:cNvSpPr/>
          <p:nvPr/>
        </p:nvSpPr>
        <p:spPr>
          <a:xfrm>
            <a:off x="3236912" y="3276600"/>
            <a:ext cx="5524500" cy="152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2" name="Google Shape;2072;p124"/>
          <p:cNvSpPr/>
          <p:nvPr/>
        </p:nvSpPr>
        <p:spPr>
          <a:xfrm>
            <a:off x="5484812" y="2476500"/>
            <a:ext cx="762000" cy="762000"/>
          </a:xfrm>
          <a:prstGeom prst="mathPlus">
            <a:avLst>
              <a:gd fmla="val 16663" name="adj1"/>
            </a:avLst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3" name="Google Shape;2073;p124"/>
          <p:cNvSpPr txBox="1"/>
          <p:nvPr/>
        </p:nvSpPr>
        <p:spPr>
          <a:xfrm>
            <a:off x="5313417" y="2064394"/>
            <a:ext cx="110479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MAX()</a:t>
            </a:r>
            <a:endParaRPr sz="280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074" name="Google Shape;2074;p124"/>
          <p:cNvCxnSpPr>
            <a:stCxn id="2073" idx="3"/>
          </p:cNvCxnSpPr>
          <p:nvPr/>
        </p:nvCxnSpPr>
        <p:spPr>
          <a:xfrm>
            <a:off x="6418207" y="2326004"/>
            <a:ext cx="1886100" cy="950700"/>
          </a:xfrm>
          <a:prstGeom prst="bentConnector3">
            <a:avLst>
              <a:gd fmla="val 33280" name="adj1"/>
            </a:avLst>
          </a:prstGeom>
          <a:noFill/>
          <a:ln cap="flat" cmpd="sng" w="25400">
            <a:solidFill>
              <a:schemeClr val="accent1"/>
            </a:solidFill>
            <a:prstDash val="solid"/>
            <a:miter lim="800000"/>
            <a:headEnd len="med" w="med" type="triangle"/>
            <a:tailEnd len="sm" w="sm" type="none"/>
          </a:ln>
        </p:spPr>
      </p:cxnSp>
      <p:cxnSp>
        <p:nvCxnSpPr>
          <p:cNvPr id="2075" name="Google Shape;2075;p124"/>
          <p:cNvCxnSpPr>
            <a:stCxn id="2073" idx="0"/>
          </p:cNvCxnSpPr>
          <p:nvPr/>
        </p:nvCxnSpPr>
        <p:spPr>
          <a:xfrm flipH="1" rot="-5400000">
            <a:off x="7166312" y="763894"/>
            <a:ext cx="523200" cy="3124200"/>
          </a:xfrm>
          <a:prstGeom prst="bentConnector3">
            <a:avLst>
              <a:gd fmla="val -43693" name="adj1"/>
            </a:avLst>
          </a:prstGeom>
          <a:noFill/>
          <a:ln cap="flat" cmpd="sng" w="25400">
            <a:solidFill>
              <a:schemeClr val="accent1"/>
            </a:solidFill>
            <a:prstDash val="solid"/>
            <a:miter lim="800000"/>
            <a:headEnd len="med" w="med" type="triangle"/>
            <a:tailEnd len="sm" w="sm" type="none"/>
          </a:ln>
        </p:spPr>
      </p:cxn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9" name="Shape 2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0" name="Google Shape;2080;p125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/>
              <a:t>Building the DP Matrix</a:t>
            </a:r>
            <a:endParaRPr/>
          </a:p>
        </p:txBody>
      </p:sp>
      <p:graphicFrame>
        <p:nvGraphicFramePr>
          <p:cNvPr id="2081" name="Google Shape;2081;p125"/>
          <p:cNvGraphicFramePr/>
          <p:nvPr/>
        </p:nvGraphicFramePr>
        <p:xfrm>
          <a:off x="1293815" y="259180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{18A23087-2587-445D-985A-2291CA0B992A}</a:tableStyleId>
              </a:tblPr>
              <a:tblGrid>
                <a:gridCol w="478975"/>
                <a:gridCol w="478975"/>
                <a:gridCol w="478975"/>
                <a:gridCol w="478975"/>
                <a:gridCol w="478975"/>
                <a:gridCol w="478975"/>
                <a:gridCol w="478975"/>
              </a:tblGrid>
              <a:tr h="390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2</a:t>
                      </a:r>
                      <a:endParaRPr b="1" sz="2200">
                        <a:solidFill>
                          <a:schemeClr val="dk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6</a:t>
                      </a:r>
                      <a:endParaRPr b="1" sz="2200">
                        <a:solidFill>
                          <a:schemeClr val="dk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1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8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9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4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2</a:t>
                      </a:r>
                      <a:endParaRPr/>
                    </a:p>
                  </a:txBody>
                  <a:tcPr marT="41850" marB="41850" marR="83700" marL="83700" anchor="ctr"/>
                </a:tc>
              </a:tr>
              <a:tr h="390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1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8</a:t>
                      </a:r>
                      <a:endParaRPr b="1" sz="22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0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3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5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6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7</a:t>
                      </a:r>
                      <a:endParaRPr/>
                    </a:p>
                  </a:txBody>
                  <a:tcPr marT="41850" marB="41850" marR="83700" marL="83700" anchor="ctr"/>
                </a:tc>
              </a:tr>
              <a:tr h="390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3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4</a:t>
                      </a:r>
                      <a:endParaRPr b="1" sz="22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8</a:t>
                      </a:r>
                      <a:endParaRPr b="1" sz="22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7</a:t>
                      </a:r>
                      <a:endParaRPr b="1" sz="22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2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1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8</a:t>
                      </a:r>
                      <a:endParaRPr/>
                    </a:p>
                  </a:txBody>
                  <a:tcPr marT="41850" marB="41850" marR="83700" marL="83700" anchor="ctr"/>
                </a:tc>
              </a:tr>
              <a:tr h="390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0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9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2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8</a:t>
                      </a:r>
                      <a:endParaRPr b="1" sz="22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1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7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9</a:t>
                      </a:r>
                      <a:endParaRPr/>
                    </a:p>
                  </a:txBody>
                  <a:tcPr marT="41850" marB="41850" marR="83700" marL="83700" anchor="ctr"/>
                </a:tc>
              </a:tr>
              <a:tr h="390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2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7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1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9</a:t>
                      </a:r>
                      <a:endParaRPr b="1" sz="22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7</a:t>
                      </a:r>
                      <a:endParaRPr b="1" sz="22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8</a:t>
                      </a:r>
                      <a:endParaRPr b="1" sz="22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2</a:t>
                      </a:r>
                      <a:endParaRPr/>
                    </a:p>
                  </a:txBody>
                  <a:tcPr marT="41850" marB="41850" marR="83700" marL="83700" anchor="ctr"/>
                </a:tc>
              </a:tr>
              <a:tr h="390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4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5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6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1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2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5</a:t>
                      </a:r>
                      <a:endParaRPr b="1" sz="22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6</a:t>
                      </a:r>
                      <a:endParaRPr b="1" sz="22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</a:tr>
              <a:tr h="390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9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3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5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2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8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1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9</a:t>
                      </a:r>
                      <a:endParaRPr b="1" sz="22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</a:tr>
              <a:tr h="390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2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3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4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1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7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2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8</a:t>
                      </a:r>
                      <a:endParaRPr b="1" sz="22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</a:tr>
            </a:tbl>
          </a:graphicData>
        </a:graphic>
      </p:graphicFrame>
      <p:graphicFrame>
        <p:nvGraphicFramePr>
          <p:cNvPr id="2082" name="Google Shape;2082;p125"/>
          <p:cNvGraphicFramePr/>
          <p:nvPr/>
        </p:nvGraphicFramePr>
        <p:xfrm>
          <a:off x="7313615" y="258761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{18A23087-2587-445D-985A-2291CA0B992A}</a:tableStyleId>
              </a:tblPr>
              <a:tblGrid>
                <a:gridCol w="478975"/>
                <a:gridCol w="478975"/>
                <a:gridCol w="478975"/>
                <a:gridCol w="478975"/>
                <a:gridCol w="478975"/>
                <a:gridCol w="478975"/>
                <a:gridCol w="478975"/>
              </a:tblGrid>
              <a:tr h="390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200">
                          <a:solidFill>
                            <a:schemeClr val="lt1"/>
                          </a:solidFill>
                        </a:rPr>
                        <a:t>2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200">
                          <a:solidFill>
                            <a:schemeClr val="lt1"/>
                          </a:solidFill>
                        </a:rPr>
                        <a:t>8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200">
                          <a:solidFill>
                            <a:schemeClr val="lt1"/>
                          </a:solidFill>
                        </a:rPr>
                        <a:t>9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200">
                          <a:solidFill>
                            <a:schemeClr val="lt1"/>
                          </a:solidFill>
                        </a:rPr>
                        <a:t>17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200">
                          <a:solidFill>
                            <a:schemeClr val="lt1"/>
                          </a:solidFill>
                        </a:rPr>
                        <a:t>26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200">
                          <a:solidFill>
                            <a:schemeClr val="lt1"/>
                          </a:solidFill>
                        </a:rPr>
                        <a:t>30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200">
                          <a:solidFill>
                            <a:schemeClr val="lt1"/>
                          </a:solidFill>
                        </a:rPr>
                        <a:t>32</a:t>
                      </a:r>
                      <a:endParaRPr/>
                    </a:p>
                  </a:txBody>
                  <a:tcPr marT="41850" marB="41850" marR="83700" marL="83700" anchor="ctr"/>
                </a:tc>
              </a:tr>
              <a:tr h="390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200">
                          <a:solidFill>
                            <a:schemeClr val="lt1"/>
                          </a:solidFill>
                        </a:rPr>
                        <a:t>3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2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200">
                          <a:solidFill>
                            <a:schemeClr val="lt1"/>
                          </a:solidFill>
                        </a:rPr>
                        <a:t>16</a:t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200">
                          <a:solidFill>
                            <a:schemeClr val="lt1"/>
                          </a:solidFill>
                        </a:rPr>
                        <a:t>20</a:t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200">
                          <a:solidFill>
                            <a:schemeClr val="lt1"/>
                          </a:solidFill>
                        </a:rPr>
                        <a:t>31</a:t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</a:tr>
              <a:tr h="390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200">
                          <a:solidFill>
                            <a:schemeClr val="lt1"/>
                          </a:solidFill>
                        </a:rPr>
                        <a:t>6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</a:tr>
              <a:tr h="390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200">
                          <a:solidFill>
                            <a:schemeClr val="lt1"/>
                          </a:solidFill>
                        </a:rPr>
                        <a:t>6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</a:tr>
              <a:tr h="390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200">
                          <a:solidFill>
                            <a:schemeClr val="lt1"/>
                          </a:solidFill>
                        </a:rPr>
                        <a:t>8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</a:tr>
              <a:tr h="390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200">
                          <a:solidFill>
                            <a:schemeClr val="lt1"/>
                          </a:solidFill>
                        </a:rPr>
                        <a:t>12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</a:tr>
              <a:tr h="390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200">
                          <a:solidFill>
                            <a:schemeClr val="lt1"/>
                          </a:solidFill>
                        </a:rPr>
                        <a:t>21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</a:tr>
              <a:tr h="390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200">
                          <a:solidFill>
                            <a:schemeClr val="lt1"/>
                          </a:solidFill>
                        </a:rPr>
                        <a:t>23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</a:tr>
            </a:tbl>
          </a:graphicData>
        </a:graphic>
      </p:graphicFrame>
      <p:sp>
        <p:nvSpPr>
          <p:cNvPr id="2083" name="Google Shape;2083;p125"/>
          <p:cNvSpPr/>
          <p:nvPr/>
        </p:nvSpPr>
        <p:spPr>
          <a:xfrm>
            <a:off x="3694112" y="3276600"/>
            <a:ext cx="5524500" cy="152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4" name="Google Shape;2084;p125"/>
          <p:cNvSpPr/>
          <p:nvPr/>
        </p:nvSpPr>
        <p:spPr>
          <a:xfrm>
            <a:off x="5484812" y="2476500"/>
            <a:ext cx="762000" cy="762000"/>
          </a:xfrm>
          <a:prstGeom prst="mathPlus">
            <a:avLst>
              <a:gd fmla="val 16663" name="adj1"/>
            </a:avLst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5" name="Google Shape;2085;p125"/>
          <p:cNvSpPr txBox="1"/>
          <p:nvPr/>
        </p:nvSpPr>
        <p:spPr>
          <a:xfrm>
            <a:off x="5313417" y="2064394"/>
            <a:ext cx="110479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MAX()</a:t>
            </a:r>
            <a:endParaRPr sz="280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086" name="Google Shape;2086;p125"/>
          <p:cNvCxnSpPr>
            <a:stCxn id="2085" idx="3"/>
          </p:cNvCxnSpPr>
          <p:nvPr/>
        </p:nvCxnSpPr>
        <p:spPr>
          <a:xfrm>
            <a:off x="6418207" y="2326004"/>
            <a:ext cx="2343300" cy="950700"/>
          </a:xfrm>
          <a:prstGeom prst="bentConnector3">
            <a:avLst>
              <a:gd fmla="val 26226" name="adj1"/>
            </a:avLst>
          </a:prstGeom>
          <a:noFill/>
          <a:ln cap="flat" cmpd="sng" w="25400">
            <a:solidFill>
              <a:schemeClr val="accent1"/>
            </a:solidFill>
            <a:prstDash val="solid"/>
            <a:miter lim="800000"/>
            <a:headEnd len="med" w="med" type="triangle"/>
            <a:tailEnd len="sm" w="sm" type="none"/>
          </a:ln>
        </p:spPr>
      </p:cxnSp>
      <p:cxnSp>
        <p:nvCxnSpPr>
          <p:cNvPr id="2087" name="Google Shape;2087;p125"/>
          <p:cNvCxnSpPr>
            <a:stCxn id="2085" idx="0"/>
          </p:cNvCxnSpPr>
          <p:nvPr/>
        </p:nvCxnSpPr>
        <p:spPr>
          <a:xfrm flipH="1" rot="-5400000">
            <a:off x="7394912" y="535294"/>
            <a:ext cx="523200" cy="3581400"/>
          </a:xfrm>
          <a:prstGeom prst="bentConnector4">
            <a:avLst>
              <a:gd fmla="val -43693" name="adj1"/>
              <a:gd fmla="val 99678" name="adj2"/>
            </a:avLst>
          </a:prstGeom>
          <a:noFill/>
          <a:ln cap="flat" cmpd="sng" w="25400">
            <a:solidFill>
              <a:schemeClr val="accent1"/>
            </a:solidFill>
            <a:prstDash val="solid"/>
            <a:miter lim="800000"/>
            <a:headEnd len="med" w="med" type="triangle"/>
            <a:tailEnd len="sm" w="sm" type="none"/>
          </a:ln>
        </p:spPr>
      </p:cxn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126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/>
              <a:t>Building the DP Matrix</a:t>
            </a:r>
            <a:endParaRPr/>
          </a:p>
        </p:txBody>
      </p:sp>
      <p:graphicFrame>
        <p:nvGraphicFramePr>
          <p:cNvPr id="2093" name="Google Shape;2093;p126"/>
          <p:cNvGraphicFramePr/>
          <p:nvPr/>
        </p:nvGraphicFramePr>
        <p:xfrm>
          <a:off x="1293815" y="259180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{18A23087-2587-445D-985A-2291CA0B992A}</a:tableStyleId>
              </a:tblPr>
              <a:tblGrid>
                <a:gridCol w="478975"/>
                <a:gridCol w="478975"/>
                <a:gridCol w="478975"/>
                <a:gridCol w="478975"/>
                <a:gridCol w="478975"/>
                <a:gridCol w="478975"/>
                <a:gridCol w="478975"/>
              </a:tblGrid>
              <a:tr h="390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2</a:t>
                      </a:r>
                      <a:endParaRPr b="1" sz="2200">
                        <a:solidFill>
                          <a:schemeClr val="dk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6</a:t>
                      </a:r>
                      <a:endParaRPr b="1" sz="2200">
                        <a:solidFill>
                          <a:schemeClr val="dk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1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8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9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4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2</a:t>
                      </a:r>
                      <a:endParaRPr/>
                    </a:p>
                  </a:txBody>
                  <a:tcPr marT="41850" marB="41850" marR="83700" marL="83700" anchor="ctr"/>
                </a:tc>
              </a:tr>
              <a:tr h="390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1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8</a:t>
                      </a:r>
                      <a:endParaRPr b="1" sz="22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0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3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5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6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7</a:t>
                      </a:r>
                      <a:endParaRPr/>
                    </a:p>
                  </a:txBody>
                  <a:tcPr marT="41850" marB="41850" marR="83700" marL="83700" anchor="ctr"/>
                </a:tc>
              </a:tr>
              <a:tr h="390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3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4</a:t>
                      </a:r>
                      <a:endParaRPr b="1" sz="22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8</a:t>
                      </a:r>
                      <a:endParaRPr b="1" sz="22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7</a:t>
                      </a:r>
                      <a:endParaRPr b="1" sz="22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2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1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8</a:t>
                      </a:r>
                      <a:endParaRPr/>
                    </a:p>
                  </a:txBody>
                  <a:tcPr marT="41850" marB="41850" marR="83700" marL="83700" anchor="ctr"/>
                </a:tc>
              </a:tr>
              <a:tr h="390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0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9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2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8</a:t>
                      </a:r>
                      <a:endParaRPr b="1" sz="22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1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7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9</a:t>
                      </a:r>
                      <a:endParaRPr/>
                    </a:p>
                  </a:txBody>
                  <a:tcPr marT="41850" marB="41850" marR="83700" marL="83700" anchor="ctr"/>
                </a:tc>
              </a:tr>
              <a:tr h="390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2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7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1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9</a:t>
                      </a:r>
                      <a:endParaRPr b="1" sz="22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7</a:t>
                      </a:r>
                      <a:endParaRPr b="1" sz="22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8</a:t>
                      </a:r>
                      <a:endParaRPr b="1" sz="22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2</a:t>
                      </a:r>
                      <a:endParaRPr/>
                    </a:p>
                  </a:txBody>
                  <a:tcPr marT="41850" marB="41850" marR="83700" marL="83700" anchor="ctr"/>
                </a:tc>
              </a:tr>
              <a:tr h="390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4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5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6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1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2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5</a:t>
                      </a:r>
                      <a:endParaRPr b="1" sz="22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6</a:t>
                      </a:r>
                      <a:endParaRPr b="1" sz="22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</a:tr>
              <a:tr h="390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9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3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5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2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8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1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9</a:t>
                      </a:r>
                      <a:endParaRPr b="1" sz="22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</a:tr>
              <a:tr h="390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2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3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4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1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7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2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8</a:t>
                      </a:r>
                      <a:endParaRPr b="1" sz="22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</a:tr>
            </a:tbl>
          </a:graphicData>
        </a:graphic>
      </p:graphicFrame>
      <p:graphicFrame>
        <p:nvGraphicFramePr>
          <p:cNvPr id="2094" name="Google Shape;2094;p126"/>
          <p:cNvGraphicFramePr/>
          <p:nvPr/>
        </p:nvGraphicFramePr>
        <p:xfrm>
          <a:off x="7313615" y="258761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{18A23087-2587-445D-985A-2291CA0B992A}</a:tableStyleId>
              </a:tblPr>
              <a:tblGrid>
                <a:gridCol w="478975"/>
                <a:gridCol w="478975"/>
                <a:gridCol w="478975"/>
                <a:gridCol w="478975"/>
                <a:gridCol w="478975"/>
                <a:gridCol w="478975"/>
                <a:gridCol w="478975"/>
              </a:tblGrid>
              <a:tr h="390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200">
                          <a:solidFill>
                            <a:schemeClr val="lt1"/>
                          </a:solidFill>
                        </a:rPr>
                        <a:t>2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200">
                          <a:solidFill>
                            <a:schemeClr val="lt1"/>
                          </a:solidFill>
                        </a:rPr>
                        <a:t>8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200">
                          <a:solidFill>
                            <a:schemeClr val="lt1"/>
                          </a:solidFill>
                        </a:rPr>
                        <a:t>9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200">
                          <a:solidFill>
                            <a:schemeClr val="lt1"/>
                          </a:solidFill>
                        </a:rPr>
                        <a:t>17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200">
                          <a:solidFill>
                            <a:schemeClr val="lt1"/>
                          </a:solidFill>
                        </a:rPr>
                        <a:t>26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200">
                          <a:solidFill>
                            <a:schemeClr val="lt1"/>
                          </a:solidFill>
                        </a:rPr>
                        <a:t>30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200">
                          <a:solidFill>
                            <a:schemeClr val="lt1"/>
                          </a:solidFill>
                        </a:rPr>
                        <a:t>32</a:t>
                      </a:r>
                      <a:endParaRPr/>
                    </a:p>
                  </a:txBody>
                  <a:tcPr marT="41850" marB="41850" marR="83700" marL="83700" anchor="ctr"/>
                </a:tc>
              </a:tr>
              <a:tr h="390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200">
                          <a:solidFill>
                            <a:schemeClr val="lt1"/>
                          </a:solidFill>
                        </a:rPr>
                        <a:t>3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2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200">
                          <a:solidFill>
                            <a:schemeClr val="lt1"/>
                          </a:solidFill>
                        </a:rPr>
                        <a:t>16</a:t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200">
                          <a:solidFill>
                            <a:schemeClr val="lt1"/>
                          </a:solidFill>
                        </a:rPr>
                        <a:t>20</a:t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200">
                          <a:solidFill>
                            <a:schemeClr val="lt1"/>
                          </a:solidFill>
                        </a:rPr>
                        <a:t>31</a:t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200">
                          <a:solidFill>
                            <a:schemeClr val="lt1"/>
                          </a:solidFill>
                        </a:rPr>
                        <a:t>37</a:t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</a:tr>
              <a:tr h="390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200">
                          <a:solidFill>
                            <a:schemeClr val="lt1"/>
                          </a:solidFill>
                        </a:rPr>
                        <a:t>6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</a:tr>
              <a:tr h="390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200">
                          <a:solidFill>
                            <a:schemeClr val="lt1"/>
                          </a:solidFill>
                        </a:rPr>
                        <a:t>6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</a:tr>
              <a:tr h="390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200">
                          <a:solidFill>
                            <a:schemeClr val="lt1"/>
                          </a:solidFill>
                        </a:rPr>
                        <a:t>8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</a:tr>
              <a:tr h="390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200">
                          <a:solidFill>
                            <a:schemeClr val="lt1"/>
                          </a:solidFill>
                        </a:rPr>
                        <a:t>12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</a:tr>
              <a:tr h="390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200">
                          <a:solidFill>
                            <a:schemeClr val="lt1"/>
                          </a:solidFill>
                        </a:rPr>
                        <a:t>21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</a:tr>
              <a:tr h="390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200">
                          <a:solidFill>
                            <a:schemeClr val="lt1"/>
                          </a:solidFill>
                        </a:rPr>
                        <a:t>23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</a:tr>
            </a:tbl>
          </a:graphicData>
        </a:graphic>
      </p:graphicFrame>
      <p:sp>
        <p:nvSpPr>
          <p:cNvPr id="2095" name="Google Shape;2095;p126"/>
          <p:cNvSpPr/>
          <p:nvPr/>
        </p:nvSpPr>
        <p:spPr>
          <a:xfrm>
            <a:off x="4151312" y="3276600"/>
            <a:ext cx="5524500" cy="152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6" name="Google Shape;2096;p126"/>
          <p:cNvSpPr/>
          <p:nvPr/>
        </p:nvSpPr>
        <p:spPr>
          <a:xfrm>
            <a:off x="5484812" y="2476500"/>
            <a:ext cx="762000" cy="762000"/>
          </a:xfrm>
          <a:prstGeom prst="mathPlus">
            <a:avLst>
              <a:gd fmla="val 16663" name="adj1"/>
            </a:avLst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7" name="Google Shape;2097;p126"/>
          <p:cNvSpPr txBox="1"/>
          <p:nvPr/>
        </p:nvSpPr>
        <p:spPr>
          <a:xfrm>
            <a:off x="5313417" y="2064394"/>
            <a:ext cx="110479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MAX()</a:t>
            </a:r>
            <a:endParaRPr sz="280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098" name="Google Shape;2098;p126"/>
          <p:cNvCxnSpPr>
            <a:stCxn id="2097" idx="3"/>
          </p:cNvCxnSpPr>
          <p:nvPr/>
        </p:nvCxnSpPr>
        <p:spPr>
          <a:xfrm>
            <a:off x="6418207" y="2326004"/>
            <a:ext cx="2800500" cy="950700"/>
          </a:xfrm>
          <a:prstGeom prst="bentConnector3">
            <a:avLst>
              <a:gd fmla="val 24102" name="adj1"/>
            </a:avLst>
          </a:prstGeom>
          <a:noFill/>
          <a:ln cap="flat" cmpd="sng" w="25400">
            <a:solidFill>
              <a:schemeClr val="accent1"/>
            </a:solidFill>
            <a:prstDash val="solid"/>
            <a:miter lim="800000"/>
            <a:headEnd len="med" w="med" type="triangle"/>
            <a:tailEnd len="sm" w="sm" type="none"/>
          </a:ln>
        </p:spPr>
      </p:cxnSp>
      <p:cxnSp>
        <p:nvCxnSpPr>
          <p:cNvPr id="2099" name="Google Shape;2099;p126"/>
          <p:cNvCxnSpPr>
            <a:stCxn id="2097" idx="0"/>
          </p:cNvCxnSpPr>
          <p:nvPr/>
        </p:nvCxnSpPr>
        <p:spPr>
          <a:xfrm flipH="1" rot="-5400000">
            <a:off x="7623512" y="306694"/>
            <a:ext cx="523200" cy="4038600"/>
          </a:xfrm>
          <a:prstGeom prst="bentConnector4">
            <a:avLst>
              <a:gd fmla="val -43693" name="adj1"/>
              <a:gd fmla="val 100300" name="adj2"/>
            </a:avLst>
          </a:prstGeom>
          <a:noFill/>
          <a:ln cap="flat" cmpd="sng" w="25400">
            <a:solidFill>
              <a:schemeClr val="accent1"/>
            </a:solidFill>
            <a:prstDash val="solid"/>
            <a:miter lim="800000"/>
            <a:headEnd len="med" w="med" type="triangle"/>
            <a:tailEnd len="sm" w="sm" type="none"/>
          </a:ln>
        </p:spPr>
      </p:cxn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3" name="Shape 2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4" name="Google Shape;2104;p127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/>
              <a:t>Building the DP Matrix</a:t>
            </a:r>
            <a:endParaRPr/>
          </a:p>
        </p:txBody>
      </p:sp>
      <p:graphicFrame>
        <p:nvGraphicFramePr>
          <p:cNvPr id="2105" name="Google Shape;2105;p127"/>
          <p:cNvGraphicFramePr/>
          <p:nvPr/>
        </p:nvGraphicFramePr>
        <p:xfrm>
          <a:off x="1293815" y="259180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{18A23087-2587-445D-985A-2291CA0B992A}</a:tableStyleId>
              </a:tblPr>
              <a:tblGrid>
                <a:gridCol w="478975"/>
                <a:gridCol w="478975"/>
                <a:gridCol w="478975"/>
                <a:gridCol w="478975"/>
                <a:gridCol w="478975"/>
                <a:gridCol w="478975"/>
                <a:gridCol w="478975"/>
              </a:tblGrid>
              <a:tr h="390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2</a:t>
                      </a:r>
                      <a:endParaRPr b="1" sz="2200">
                        <a:solidFill>
                          <a:schemeClr val="dk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6</a:t>
                      </a:r>
                      <a:endParaRPr b="1" sz="2200">
                        <a:solidFill>
                          <a:schemeClr val="dk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1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8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9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4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2</a:t>
                      </a:r>
                      <a:endParaRPr/>
                    </a:p>
                  </a:txBody>
                  <a:tcPr marT="41850" marB="41850" marR="83700" marL="83700" anchor="ctr"/>
                </a:tc>
              </a:tr>
              <a:tr h="390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1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8</a:t>
                      </a:r>
                      <a:endParaRPr b="1" sz="22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0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3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5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6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7</a:t>
                      </a:r>
                      <a:endParaRPr/>
                    </a:p>
                  </a:txBody>
                  <a:tcPr marT="41850" marB="41850" marR="83700" marL="83700" anchor="ctr"/>
                </a:tc>
              </a:tr>
              <a:tr h="390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3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4</a:t>
                      </a:r>
                      <a:endParaRPr b="1" sz="22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8</a:t>
                      </a:r>
                      <a:endParaRPr b="1" sz="22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7</a:t>
                      </a:r>
                      <a:endParaRPr b="1" sz="22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2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1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8</a:t>
                      </a:r>
                      <a:endParaRPr/>
                    </a:p>
                  </a:txBody>
                  <a:tcPr marT="41850" marB="41850" marR="83700" marL="83700" anchor="ctr"/>
                </a:tc>
              </a:tr>
              <a:tr h="390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0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9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2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8</a:t>
                      </a:r>
                      <a:endParaRPr b="1" sz="22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1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7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9</a:t>
                      </a:r>
                      <a:endParaRPr/>
                    </a:p>
                  </a:txBody>
                  <a:tcPr marT="41850" marB="41850" marR="83700" marL="83700" anchor="ctr"/>
                </a:tc>
              </a:tr>
              <a:tr h="390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2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7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1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9</a:t>
                      </a:r>
                      <a:endParaRPr b="1" sz="22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7</a:t>
                      </a:r>
                      <a:endParaRPr b="1" sz="22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8</a:t>
                      </a:r>
                      <a:endParaRPr b="1" sz="22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2</a:t>
                      </a:r>
                      <a:endParaRPr/>
                    </a:p>
                  </a:txBody>
                  <a:tcPr marT="41850" marB="41850" marR="83700" marL="83700" anchor="ctr"/>
                </a:tc>
              </a:tr>
              <a:tr h="390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4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5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6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1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2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5</a:t>
                      </a:r>
                      <a:endParaRPr b="1" sz="22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6</a:t>
                      </a:r>
                      <a:endParaRPr b="1" sz="22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</a:tr>
              <a:tr h="390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9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3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5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2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8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1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9</a:t>
                      </a:r>
                      <a:endParaRPr b="1" sz="22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</a:tr>
              <a:tr h="390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2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3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4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1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7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2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8</a:t>
                      </a:r>
                      <a:endParaRPr b="1" sz="22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</a:tr>
            </a:tbl>
          </a:graphicData>
        </a:graphic>
      </p:graphicFrame>
      <p:graphicFrame>
        <p:nvGraphicFramePr>
          <p:cNvPr id="2106" name="Google Shape;2106;p127"/>
          <p:cNvGraphicFramePr/>
          <p:nvPr/>
        </p:nvGraphicFramePr>
        <p:xfrm>
          <a:off x="7313615" y="258761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{18A23087-2587-445D-985A-2291CA0B992A}</a:tableStyleId>
              </a:tblPr>
              <a:tblGrid>
                <a:gridCol w="478975"/>
                <a:gridCol w="478975"/>
                <a:gridCol w="478975"/>
                <a:gridCol w="478975"/>
                <a:gridCol w="478975"/>
                <a:gridCol w="478975"/>
                <a:gridCol w="478975"/>
              </a:tblGrid>
              <a:tr h="390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200">
                          <a:solidFill>
                            <a:schemeClr val="lt1"/>
                          </a:solidFill>
                        </a:rPr>
                        <a:t>2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200">
                          <a:solidFill>
                            <a:schemeClr val="lt1"/>
                          </a:solidFill>
                        </a:rPr>
                        <a:t>8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200">
                          <a:solidFill>
                            <a:schemeClr val="lt1"/>
                          </a:solidFill>
                        </a:rPr>
                        <a:t>9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200">
                          <a:solidFill>
                            <a:schemeClr val="lt1"/>
                          </a:solidFill>
                        </a:rPr>
                        <a:t>17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200">
                          <a:solidFill>
                            <a:schemeClr val="lt1"/>
                          </a:solidFill>
                        </a:rPr>
                        <a:t>26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200">
                          <a:solidFill>
                            <a:schemeClr val="lt1"/>
                          </a:solidFill>
                        </a:rPr>
                        <a:t>30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200">
                          <a:solidFill>
                            <a:schemeClr val="lt1"/>
                          </a:solidFill>
                        </a:rPr>
                        <a:t>32</a:t>
                      </a:r>
                      <a:endParaRPr/>
                    </a:p>
                  </a:txBody>
                  <a:tcPr marT="41850" marB="41850" marR="83700" marL="83700" anchor="ctr"/>
                </a:tc>
              </a:tr>
              <a:tr h="390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200">
                          <a:solidFill>
                            <a:schemeClr val="lt1"/>
                          </a:solidFill>
                        </a:rPr>
                        <a:t>3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2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200">
                          <a:solidFill>
                            <a:schemeClr val="lt1"/>
                          </a:solidFill>
                        </a:rPr>
                        <a:t>16</a:t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200">
                          <a:solidFill>
                            <a:schemeClr val="lt1"/>
                          </a:solidFill>
                        </a:rPr>
                        <a:t>20</a:t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200">
                          <a:solidFill>
                            <a:schemeClr val="lt1"/>
                          </a:solidFill>
                        </a:rPr>
                        <a:t>31</a:t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200">
                          <a:solidFill>
                            <a:schemeClr val="lt1"/>
                          </a:solidFill>
                        </a:rPr>
                        <a:t>37</a:t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200">
                          <a:solidFill>
                            <a:schemeClr val="lt1"/>
                          </a:solidFill>
                        </a:rPr>
                        <a:t>44</a:t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</a:tr>
              <a:tr h="390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200">
                          <a:solidFill>
                            <a:schemeClr val="lt1"/>
                          </a:solidFill>
                        </a:rPr>
                        <a:t>6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</a:tr>
              <a:tr h="390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200">
                          <a:solidFill>
                            <a:schemeClr val="lt1"/>
                          </a:solidFill>
                        </a:rPr>
                        <a:t>6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</a:tr>
              <a:tr h="390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200">
                          <a:solidFill>
                            <a:schemeClr val="lt1"/>
                          </a:solidFill>
                        </a:rPr>
                        <a:t>8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</a:tr>
              <a:tr h="390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200">
                          <a:solidFill>
                            <a:schemeClr val="lt1"/>
                          </a:solidFill>
                        </a:rPr>
                        <a:t>12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</a:tr>
              <a:tr h="390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200">
                          <a:solidFill>
                            <a:schemeClr val="lt1"/>
                          </a:solidFill>
                        </a:rPr>
                        <a:t>21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</a:tr>
              <a:tr h="390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200">
                          <a:solidFill>
                            <a:schemeClr val="lt1"/>
                          </a:solidFill>
                        </a:rPr>
                        <a:t>23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2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</a:tr>
            </a:tbl>
          </a:graphicData>
        </a:graphic>
      </p:graphicFrame>
      <p:sp>
        <p:nvSpPr>
          <p:cNvPr id="2107" name="Google Shape;2107;p127"/>
          <p:cNvSpPr/>
          <p:nvPr/>
        </p:nvSpPr>
        <p:spPr>
          <a:xfrm>
            <a:off x="4646612" y="3276600"/>
            <a:ext cx="5524500" cy="152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8" name="Google Shape;2108;p127"/>
          <p:cNvSpPr/>
          <p:nvPr/>
        </p:nvSpPr>
        <p:spPr>
          <a:xfrm>
            <a:off x="5484812" y="2476500"/>
            <a:ext cx="762000" cy="762000"/>
          </a:xfrm>
          <a:prstGeom prst="mathPlus">
            <a:avLst>
              <a:gd fmla="val 16663" name="adj1"/>
            </a:avLst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9" name="Google Shape;2109;p127"/>
          <p:cNvSpPr txBox="1"/>
          <p:nvPr/>
        </p:nvSpPr>
        <p:spPr>
          <a:xfrm>
            <a:off x="5313417" y="2064394"/>
            <a:ext cx="110479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MAX()</a:t>
            </a:r>
            <a:endParaRPr sz="280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110" name="Google Shape;2110;p127"/>
          <p:cNvCxnSpPr>
            <a:stCxn id="2109" idx="3"/>
          </p:cNvCxnSpPr>
          <p:nvPr/>
        </p:nvCxnSpPr>
        <p:spPr>
          <a:xfrm>
            <a:off x="6418207" y="2326004"/>
            <a:ext cx="3348300" cy="950700"/>
          </a:xfrm>
          <a:prstGeom prst="bentConnector3">
            <a:avLst>
              <a:gd fmla="val 23631" name="adj1"/>
            </a:avLst>
          </a:prstGeom>
          <a:noFill/>
          <a:ln cap="flat" cmpd="sng" w="25400">
            <a:solidFill>
              <a:schemeClr val="accent1"/>
            </a:solidFill>
            <a:prstDash val="solid"/>
            <a:miter lim="800000"/>
            <a:headEnd len="med" w="med" type="triangle"/>
            <a:tailEnd len="sm" w="sm" type="none"/>
          </a:ln>
        </p:spPr>
      </p:cxnSp>
      <p:cxnSp>
        <p:nvCxnSpPr>
          <p:cNvPr id="2111" name="Google Shape;2111;p127"/>
          <p:cNvCxnSpPr>
            <a:stCxn id="2109" idx="0"/>
          </p:cNvCxnSpPr>
          <p:nvPr/>
        </p:nvCxnSpPr>
        <p:spPr>
          <a:xfrm flipH="1" rot="-5400000">
            <a:off x="7890212" y="39994"/>
            <a:ext cx="523200" cy="4572000"/>
          </a:xfrm>
          <a:prstGeom prst="bentConnector4">
            <a:avLst>
              <a:gd fmla="val -43693" name="adj1"/>
              <a:gd fmla="val 100179" name="adj2"/>
            </a:avLst>
          </a:prstGeom>
          <a:noFill/>
          <a:ln cap="flat" cmpd="sng" w="25400">
            <a:solidFill>
              <a:schemeClr val="accent1"/>
            </a:solidFill>
            <a:prstDash val="solid"/>
            <a:miter lim="800000"/>
            <a:headEnd len="med" w="med" type="triangle"/>
            <a:tailEnd len="sm" w="sm" type="none"/>
          </a:ln>
        </p:spPr>
      </p:cxn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5" name="Shape 2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6" name="Google Shape;2116;p128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/>
              <a:t>Building the DP Matrix</a:t>
            </a:r>
            <a:endParaRPr/>
          </a:p>
        </p:txBody>
      </p:sp>
      <p:graphicFrame>
        <p:nvGraphicFramePr>
          <p:cNvPr id="2117" name="Google Shape;2117;p128"/>
          <p:cNvGraphicFramePr/>
          <p:nvPr/>
        </p:nvGraphicFramePr>
        <p:xfrm>
          <a:off x="1293815" y="259180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{18A23087-2587-445D-985A-2291CA0B992A}</a:tableStyleId>
              </a:tblPr>
              <a:tblGrid>
                <a:gridCol w="478975"/>
                <a:gridCol w="478975"/>
                <a:gridCol w="478975"/>
                <a:gridCol w="478975"/>
                <a:gridCol w="478975"/>
                <a:gridCol w="478975"/>
                <a:gridCol w="478975"/>
              </a:tblGrid>
              <a:tr h="390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solidFill>
                            <a:schemeClr val="dk1"/>
                          </a:solidFill>
                        </a:rPr>
                        <a:t>2</a:t>
                      </a:r>
                      <a:endParaRPr b="1" sz="2200">
                        <a:solidFill>
                          <a:schemeClr val="dk1"/>
                        </a:solidFill>
                      </a:endParaRPr>
                    </a:p>
                  </a:txBody>
                  <a:tcPr marT="41850" marB="41850" marR="83700" marL="837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6</a:t>
                      </a:r>
                      <a:endParaRPr b="1" sz="2200">
                        <a:solidFill>
                          <a:schemeClr val="dk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1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8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9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4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2</a:t>
                      </a:r>
                      <a:endParaRPr/>
                    </a:p>
                  </a:txBody>
                  <a:tcPr marT="41850" marB="41850" marR="83700" marL="83700" anchor="ctr"/>
                </a:tc>
              </a:tr>
              <a:tr h="390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1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8</a:t>
                      </a:r>
                      <a:endParaRPr b="1" sz="22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0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3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5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6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7</a:t>
                      </a:r>
                      <a:endParaRPr/>
                    </a:p>
                  </a:txBody>
                  <a:tcPr marT="41850" marB="41850" marR="83700" marL="83700" anchor="ctr"/>
                </a:tc>
              </a:tr>
              <a:tr h="390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3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4</a:t>
                      </a:r>
                      <a:endParaRPr b="1" sz="22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8</a:t>
                      </a:r>
                      <a:endParaRPr b="1" sz="22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7</a:t>
                      </a:r>
                      <a:endParaRPr b="1" sz="22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2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1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8</a:t>
                      </a:r>
                      <a:endParaRPr/>
                    </a:p>
                  </a:txBody>
                  <a:tcPr marT="41850" marB="41850" marR="83700" marL="83700" anchor="ctr"/>
                </a:tc>
              </a:tr>
              <a:tr h="390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0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9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2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8</a:t>
                      </a:r>
                      <a:endParaRPr b="1" sz="22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1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7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9</a:t>
                      </a:r>
                      <a:endParaRPr/>
                    </a:p>
                  </a:txBody>
                  <a:tcPr marT="41850" marB="41850" marR="83700" marL="83700" anchor="ctr"/>
                </a:tc>
              </a:tr>
              <a:tr h="390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2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7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1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9</a:t>
                      </a:r>
                      <a:endParaRPr b="1" sz="22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7</a:t>
                      </a:r>
                      <a:endParaRPr b="1" sz="22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8</a:t>
                      </a:r>
                      <a:endParaRPr b="1" sz="22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2</a:t>
                      </a:r>
                      <a:endParaRPr/>
                    </a:p>
                  </a:txBody>
                  <a:tcPr marT="41850" marB="41850" marR="83700" marL="83700" anchor="ctr"/>
                </a:tc>
              </a:tr>
              <a:tr h="390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4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5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6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1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2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5</a:t>
                      </a:r>
                      <a:endParaRPr b="1" sz="22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6</a:t>
                      </a:r>
                      <a:endParaRPr b="1" sz="22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</a:tr>
              <a:tr h="390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9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3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5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2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8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1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9</a:t>
                      </a:r>
                      <a:endParaRPr b="1" sz="22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/>
                </a:tc>
              </a:tr>
              <a:tr h="390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2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3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4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1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7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2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solidFill>
                            <a:schemeClr val="dk1"/>
                          </a:solidFill>
                        </a:rPr>
                        <a:t>8</a:t>
                      </a:r>
                      <a:endParaRPr b="1" sz="22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>
                    <a:solidFill>
                      <a:schemeClr val="accen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118" name="Google Shape;2118;p128"/>
          <p:cNvGraphicFramePr/>
          <p:nvPr/>
        </p:nvGraphicFramePr>
        <p:xfrm>
          <a:off x="7313615" y="258761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{18A23087-2587-445D-985A-2291CA0B992A}</a:tableStyleId>
              </a:tblPr>
              <a:tblGrid>
                <a:gridCol w="478975"/>
                <a:gridCol w="478975"/>
                <a:gridCol w="478975"/>
                <a:gridCol w="478975"/>
                <a:gridCol w="478975"/>
                <a:gridCol w="478975"/>
                <a:gridCol w="478975"/>
              </a:tblGrid>
              <a:tr h="390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200">
                          <a:solidFill>
                            <a:schemeClr val="dk1"/>
                          </a:solidFill>
                        </a:rPr>
                        <a:t>2</a:t>
                      </a:r>
                      <a:endParaRPr/>
                    </a:p>
                  </a:txBody>
                  <a:tcPr marT="41850" marB="41850" marR="83700" marL="837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200">
                          <a:solidFill>
                            <a:schemeClr val="lt1"/>
                          </a:solidFill>
                        </a:rPr>
                        <a:t>8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200">
                          <a:solidFill>
                            <a:schemeClr val="lt1"/>
                          </a:solidFill>
                        </a:rPr>
                        <a:t>9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200">
                          <a:solidFill>
                            <a:schemeClr val="lt1"/>
                          </a:solidFill>
                        </a:rPr>
                        <a:t>17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200">
                          <a:solidFill>
                            <a:schemeClr val="lt1"/>
                          </a:solidFill>
                        </a:rPr>
                        <a:t>26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200">
                          <a:solidFill>
                            <a:schemeClr val="lt1"/>
                          </a:solidFill>
                        </a:rPr>
                        <a:t>30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200">
                          <a:solidFill>
                            <a:schemeClr val="lt1"/>
                          </a:solidFill>
                        </a:rPr>
                        <a:t>32</a:t>
                      </a:r>
                      <a:endParaRPr/>
                    </a:p>
                  </a:txBody>
                  <a:tcPr marT="41850" marB="41850" marR="83700" marL="83700" anchor="ctr"/>
                </a:tc>
              </a:tr>
              <a:tr h="390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200">
                          <a:solidFill>
                            <a:schemeClr val="lt1"/>
                          </a:solidFill>
                        </a:rPr>
                        <a:t>3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2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200">
                          <a:solidFill>
                            <a:schemeClr val="lt1"/>
                          </a:solidFill>
                        </a:rPr>
                        <a:t>16</a:t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200">
                          <a:solidFill>
                            <a:schemeClr val="lt1"/>
                          </a:solidFill>
                        </a:rPr>
                        <a:t>20</a:t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200">
                          <a:solidFill>
                            <a:schemeClr val="lt1"/>
                          </a:solidFill>
                        </a:rPr>
                        <a:t>31</a:t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200">
                          <a:solidFill>
                            <a:schemeClr val="lt1"/>
                          </a:solidFill>
                        </a:rPr>
                        <a:t>37</a:t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200">
                          <a:solidFill>
                            <a:schemeClr val="lt1"/>
                          </a:solidFill>
                        </a:rPr>
                        <a:t>44</a:t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1850" marB="41850" marR="83700" marL="83700" anchor="ctr"/>
                </a:tc>
              </a:tr>
              <a:tr h="390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200">
                          <a:solidFill>
                            <a:schemeClr val="lt1"/>
                          </a:solidFill>
                        </a:rPr>
                        <a:t>6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2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2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28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2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35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200">
                          <a:solidFill>
                            <a:schemeClr val="lt1"/>
                          </a:solidFill>
                        </a:rPr>
                        <a:t>37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200">
                          <a:solidFill>
                            <a:schemeClr val="lt1"/>
                          </a:solidFill>
                        </a:rPr>
                        <a:t>38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200">
                          <a:solidFill>
                            <a:schemeClr val="lt1"/>
                          </a:solidFill>
                        </a:rPr>
                        <a:t>52</a:t>
                      </a:r>
                      <a:endParaRPr/>
                    </a:p>
                  </a:txBody>
                  <a:tcPr marT="41850" marB="41850" marR="83700" marL="83700" anchor="ctr"/>
                </a:tc>
              </a:tr>
              <a:tr h="390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200">
                          <a:solidFill>
                            <a:schemeClr val="lt1"/>
                          </a:solidFill>
                        </a:rPr>
                        <a:t>6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200">
                          <a:solidFill>
                            <a:schemeClr val="lt1"/>
                          </a:solidFill>
                        </a:rPr>
                        <a:t>29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200">
                          <a:solidFill>
                            <a:schemeClr val="lt1"/>
                          </a:solidFill>
                        </a:rPr>
                        <a:t>31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2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43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200">
                          <a:solidFill>
                            <a:schemeClr val="lt1"/>
                          </a:solidFill>
                        </a:rPr>
                        <a:t>44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200">
                          <a:solidFill>
                            <a:schemeClr val="lt1"/>
                          </a:solidFill>
                        </a:rPr>
                        <a:t>51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200">
                          <a:solidFill>
                            <a:schemeClr val="lt1"/>
                          </a:solidFill>
                        </a:rPr>
                        <a:t>61</a:t>
                      </a:r>
                      <a:endParaRPr/>
                    </a:p>
                  </a:txBody>
                  <a:tcPr marT="41850" marB="41850" marR="83700" marL="83700" anchor="ctr"/>
                </a:tc>
              </a:tr>
              <a:tr h="390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200">
                          <a:solidFill>
                            <a:schemeClr val="lt1"/>
                          </a:solidFill>
                        </a:rPr>
                        <a:t>8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200">
                          <a:solidFill>
                            <a:schemeClr val="lt1"/>
                          </a:solidFill>
                        </a:rPr>
                        <a:t>36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200">
                          <a:solidFill>
                            <a:schemeClr val="lt1"/>
                          </a:solidFill>
                        </a:rPr>
                        <a:t>37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2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52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2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59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2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67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200">
                          <a:solidFill>
                            <a:schemeClr val="lt1"/>
                          </a:solidFill>
                        </a:rPr>
                        <a:t>69</a:t>
                      </a:r>
                      <a:endParaRPr/>
                    </a:p>
                  </a:txBody>
                  <a:tcPr marT="41850" marB="41850" marR="83700" marL="83700" anchor="ctr"/>
                </a:tc>
              </a:tr>
              <a:tr h="390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200">
                          <a:solidFill>
                            <a:schemeClr val="lt1"/>
                          </a:solidFill>
                        </a:rPr>
                        <a:t>12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200">
                          <a:solidFill>
                            <a:schemeClr val="lt1"/>
                          </a:solidFill>
                        </a:rPr>
                        <a:t>41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200">
                          <a:solidFill>
                            <a:schemeClr val="lt1"/>
                          </a:solidFill>
                        </a:rPr>
                        <a:t>47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200">
                          <a:solidFill>
                            <a:schemeClr val="lt1"/>
                          </a:solidFill>
                        </a:rPr>
                        <a:t>53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200">
                          <a:solidFill>
                            <a:schemeClr val="lt1"/>
                          </a:solidFill>
                        </a:rPr>
                        <a:t>61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2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72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2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78</a:t>
                      </a:r>
                      <a:endParaRPr/>
                    </a:p>
                  </a:txBody>
                  <a:tcPr marT="41850" marB="41850" marR="83700" marL="83700" anchor="ctr"/>
                </a:tc>
              </a:tr>
              <a:tr h="390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200">
                          <a:solidFill>
                            <a:schemeClr val="lt1"/>
                          </a:solidFill>
                        </a:rPr>
                        <a:t>21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200">
                          <a:solidFill>
                            <a:schemeClr val="lt1"/>
                          </a:solidFill>
                        </a:rPr>
                        <a:t>44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200">
                          <a:solidFill>
                            <a:schemeClr val="lt1"/>
                          </a:solidFill>
                        </a:rPr>
                        <a:t>52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200">
                          <a:solidFill>
                            <a:schemeClr val="lt1"/>
                          </a:solidFill>
                        </a:rPr>
                        <a:t>55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200">
                          <a:solidFill>
                            <a:schemeClr val="lt1"/>
                          </a:solidFill>
                        </a:rPr>
                        <a:t>69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200">
                          <a:solidFill>
                            <a:schemeClr val="lt1"/>
                          </a:solidFill>
                        </a:rPr>
                        <a:t>73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2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87</a:t>
                      </a:r>
                      <a:endParaRPr/>
                    </a:p>
                  </a:txBody>
                  <a:tcPr marT="41850" marB="41850" marR="83700" marL="83700" anchor="ctr"/>
                </a:tc>
              </a:tr>
              <a:tr h="390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200">
                          <a:solidFill>
                            <a:schemeClr val="lt1"/>
                          </a:solidFill>
                        </a:rPr>
                        <a:t>23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200">
                          <a:solidFill>
                            <a:schemeClr val="lt1"/>
                          </a:solidFill>
                        </a:rPr>
                        <a:t>47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200">
                          <a:solidFill>
                            <a:schemeClr val="lt1"/>
                          </a:solidFill>
                        </a:rPr>
                        <a:t>56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200">
                          <a:solidFill>
                            <a:schemeClr val="lt1"/>
                          </a:solidFill>
                        </a:rPr>
                        <a:t>57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200">
                          <a:solidFill>
                            <a:schemeClr val="lt1"/>
                          </a:solidFill>
                        </a:rPr>
                        <a:t>76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200">
                          <a:solidFill>
                            <a:schemeClr val="lt1"/>
                          </a:solidFill>
                        </a:rPr>
                        <a:t>78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2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95</a:t>
                      </a:r>
                      <a:endParaRPr/>
                    </a:p>
                  </a:txBody>
                  <a:tcPr marT="41850" marB="41850" marR="83700" marL="83700" anchor="ctr">
                    <a:solidFill>
                      <a:schemeClr val="accent1"/>
                    </a:solidFill>
                  </a:tcPr>
                </a:tc>
              </a:tr>
            </a:tbl>
          </a:graphicData>
        </a:graphic>
      </p:graphicFrame>
      <p:sp>
        <p:nvSpPr>
          <p:cNvPr id="2119" name="Google Shape;2119;p128"/>
          <p:cNvSpPr/>
          <p:nvPr/>
        </p:nvSpPr>
        <p:spPr>
          <a:xfrm>
            <a:off x="4815818" y="3903405"/>
            <a:ext cx="2362200" cy="720210"/>
          </a:xfrm>
          <a:prstGeom prst="rightArrow">
            <a:avLst>
              <a:gd fmla="val 40805" name="adj1"/>
              <a:gd fmla="val 52758" name="adj2"/>
            </a:avLst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0" name="Google Shape;2120;p128"/>
          <p:cNvSpPr txBox="1"/>
          <p:nvPr/>
        </p:nvSpPr>
        <p:spPr>
          <a:xfrm>
            <a:off x="1289599" y="2043373"/>
            <a:ext cx="882421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Start</a:t>
            </a:r>
            <a:endParaRPr sz="280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1" name="Google Shape;2121;p128"/>
          <p:cNvSpPr txBox="1"/>
          <p:nvPr/>
        </p:nvSpPr>
        <p:spPr>
          <a:xfrm>
            <a:off x="4646612" y="5486400"/>
            <a:ext cx="737702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End</a:t>
            </a:r>
            <a:endParaRPr sz="280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2" name="Google Shape;2122;p128"/>
          <p:cNvSpPr txBox="1"/>
          <p:nvPr/>
        </p:nvSpPr>
        <p:spPr>
          <a:xfrm>
            <a:off x="10721981" y="5486400"/>
            <a:ext cx="737702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End</a:t>
            </a:r>
            <a:endParaRPr sz="280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3" name="Google Shape;2123;p128"/>
          <p:cNvSpPr txBox="1"/>
          <p:nvPr/>
        </p:nvSpPr>
        <p:spPr>
          <a:xfrm>
            <a:off x="7313615" y="2043373"/>
            <a:ext cx="882421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Start</a:t>
            </a:r>
            <a:endParaRPr sz="280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7" name="Shape 2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8" name="Google Shape;2128;p129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/>
              <a:t>Finding the Path</a:t>
            </a:r>
            <a:endParaRPr/>
          </a:p>
        </p:txBody>
      </p:sp>
      <p:graphicFrame>
        <p:nvGraphicFramePr>
          <p:cNvPr id="2129" name="Google Shape;2129;p129"/>
          <p:cNvGraphicFramePr/>
          <p:nvPr/>
        </p:nvGraphicFramePr>
        <p:xfrm>
          <a:off x="3960812" y="1371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{18A23087-2587-445D-985A-2291CA0B992A}</a:tableStyleId>
              </a:tblPr>
              <a:tblGrid>
                <a:gridCol w="653150"/>
                <a:gridCol w="653150"/>
                <a:gridCol w="653150"/>
                <a:gridCol w="653150"/>
                <a:gridCol w="653150"/>
                <a:gridCol w="653150"/>
                <a:gridCol w="653150"/>
              </a:tblGrid>
              <a:tr h="5785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dk1"/>
                          </a:solidFill>
                        </a:rPr>
                        <a:t>2</a:t>
                      </a:r>
                      <a:endParaRPr/>
                    </a:p>
                  </a:txBody>
                  <a:tcPr marT="57075" marB="57075" marR="114125" marL="114125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8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9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17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26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30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32</a:t>
                      </a:r>
                      <a:endParaRPr/>
                    </a:p>
                  </a:txBody>
                  <a:tcPr marT="57075" marB="57075" marR="114125" marL="114125" anchor="ctr"/>
                </a:tc>
              </a:tr>
              <a:tr h="5785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3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16</a:t>
                      </a:r>
                      <a:endParaRPr b="0" sz="3000">
                        <a:solidFill>
                          <a:schemeClr val="lt1"/>
                        </a:solidFill>
                      </a:endParaRPr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20</a:t>
                      </a:r>
                      <a:endParaRPr b="0" sz="3000">
                        <a:solidFill>
                          <a:schemeClr val="lt1"/>
                        </a:solidFill>
                      </a:endParaRPr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31</a:t>
                      </a:r>
                      <a:endParaRPr b="0" sz="3000">
                        <a:solidFill>
                          <a:schemeClr val="lt1"/>
                        </a:solidFill>
                      </a:endParaRPr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37</a:t>
                      </a:r>
                      <a:endParaRPr b="0" sz="3000">
                        <a:solidFill>
                          <a:schemeClr val="lt1"/>
                        </a:solidFill>
                      </a:endParaRPr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44</a:t>
                      </a:r>
                      <a:endParaRPr b="0" sz="3000">
                        <a:solidFill>
                          <a:schemeClr val="lt1"/>
                        </a:solidFill>
                      </a:endParaRPr>
                    </a:p>
                  </a:txBody>
                  <a:tcPr marT="57075" marB="57075" marR="114125" marL="114125" anchor="ctr"/>
                </a:tc>
              </a:tr>
              <a:tr h="5785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6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28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35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37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38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52</a:t>
                      </a:r>
                      <a:endParaRPr/>
                    </a:p>
                  </a:txBody>
                  <a:tcPr marT="57075" marB="57075" marR="114125" marL="114125" anchor="ctr"/>
                </a:tc>
              </a:tr>
              <a:tr h="5785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6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29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31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43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44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51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61</a:t>
                      </a:r>
                      <a:endParaRPr/>
                    </a:p>
                  </a:txBody>
                  <a:tcPr marT="57075" marB="57075" marR="114125" marL="114125" anchor="ctr"/>
                </a:tc>
              </a:tr>
              <a:tr h="5785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8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36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37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52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59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67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69</a:t>
                      </a:r>
                      <a:endParaRPr/>
                    </a:p>
                  </a:txBody>
                  <a:tcPr marT="57075" marB="57075" marR="114125" marL="114125" anchor="ctr"/>
                </a:tc>
              </a:tr>
              <a:tr h="5785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12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41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47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53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61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72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78</a:t>
                      </a:r>
                      <a:endParaRPr/>
                    </a:p>
                  </a:txBody>
                  <a:tcPr marT="57075" marB="57075" marR="114125" marL="114125" anchor="ctr"/>
                </a:tc>
              </a:tr>
              <a:tr h="5785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21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44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52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55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69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73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87</a:t>
                      </a:r>
                      <a:endParaRPr/>
                    </a:p>
                  </a:txBody>
                  <a:tcPr marT="57075" marB="57075" marR="114125" marL="114125" anchor="ctr"/>
                </a:tc>
              </a:tr>
              <a:tr h="5785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23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47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56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57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76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78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95</a:t>
                      </a:r>
                      <a:endParaRPr/>
                    </a:p>
                  </a:txBody>
                  <a:tcPr marT="57075" marB="57075" marR="114125" marL="114125" anchor="ctr">
                    <a:solidFill>
                      <a:schemeClr val="accent1"/>
                    </a:solidFill>
                  </a:tcPr>
                </a:tc>
              </a:tr>
            </a:tbl>
          </a:graphicData>
        </a:graphic>
      </p:graphicFrame>
      <p:sp>
        <p:nvSpPr>
          <p:cNvPr id="2130" name="Google Shape;2130;p129"/>
          <p:cNvSpPr/>
          <p:nvPr/>
        </p:nvSpPr>
        <p:spPr>
          <a:xfrm rot="-5400000">
            <a:off x="8042328" y="5501205"/>
            <a:ext cx="296209" cy="1294358"/>
          </a:xfrm>
          <a:prstGeom prst="bentArrow">
            <a:avLst>
              <a:gd fmla="val 25000" name="adj1"/>
              <a:gd fmla="val 26724" name="adj2"/>
              <a:gd fmla="val 25000" name="adj3"/>
              <a:gd fmla="val 43750" name="adj4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1" name="Google Shape;2131;p129"/>
          <p:cNvSpPr/>
          <p:nvPr/>
        </p:nvSpPr>
        <p:spPr>
          <a:xfrm flipH="1">
            <a:off x="8532812" y="5002131"/>
            <a:ext cx="304799" cy="1294358"/>
          </a:xfrm>
          <a:prstGeom prst="bentArrow">
            <a:avLst>
              <a:gd fmla="val 25000" name="adj1"/>
              <a:gd fmla="val 26724" name="adj2"/>
              <a:gd fmla="val 25000" name="adj3"/>
              <a:gd fmla="val 43750" name="adj4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2" name="Google Shape;2132;p129"/>
          <p:cNvSpPr txBox="1"/>
          <p:nvPr/>
        </p:nvSpPr>
        <p:spPr>
          <a:xfrm>
            <a:off x="8837611" y="5886774"/>
            <a:ext cx="110479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MAX()</a:t>
            </a:r>
            <a:endParaRPr sz="280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3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/>
              <a:t>Fibonacci</a:t>
            </a:r>
            <a:endParaRPr/>
          </a:p>
        </p:txBody>
      </p:sp>
      <p:sp>
        <p:nvSpPr>
          <p:cNvPr id="229" name="Google Shape;229;p13"/>
          <p:cNvSpPr/>
          <p:nvPr/>
        </p:nvSpPr>
        <p:spPr>
          <a:xfrm>
            <a:off x="7182888" y="1828800"/>
            <a:ext cx="1316544" cy="785198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Fib(4)</a:t>
            </a:r>
            <a:endParaRPr b="1" i="0" sz="2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30" name="Google Shape;230;p13"/>
          <p:cNvCxnSpPr>
            <a:stCxn id="231" idx="7"/>
          </p:cNvCxnSpPr>
          <p:nvPr/>
        </p:nvCxnSpPr>
        <p:spPr>
          <a:xfrm flipH="1" rot="10800000">
            <a:off x="6800908" y="2499004"/>
            <a:ext cx="574800" cy="426900"/>
          </a:xfrm>
          <a:prstGeom prst="straightConnector1">
            <a:avLst/>
          </a:prstGeom>
          <a:noFill/>
          <a:ln cap="flat" cmpd="sng" w="38100">
            <a:solidFill>
              <a:srgbClr val="ECE9E2"/>
            </a:solidFill>
            <a:prstDash val="solid"/>
            <a:round/>
            <a:headEnd len="med" w="med" type="none"/>
            <a:tailEnd len="med" w="med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cxnSp>
      <p:cxnSp>
        <p:nvCxnSpPr>
          <p:cNvPr id="232" name="Google Shape;232;p13"/>
          <p:cNvCxnSpPr>
            <a:endCxn id="233" idx="1"/>
          </p:cNvCxnSpPr>
          <p:nvPr/>
        </p:nvCxnSpPr>
        <p:spPr>
          <a:xfrm>
            <a:off x="8306550" y="2498926"/>
            <a:ext cx="506400" cy="432600"/>
          </a:xfrm>
          <a:prstGeom prst="straightConnector1">
            <a:avLst/>
          </a:prstGeom>
          <a:noFill/>
          <a:ln cap="flat" cmpd="sng" w="38100">
            <a:solidFill>
              <a:srgbClr val="ECE9E2"/>
            </a:solidFill>
            <a:prstDash val="solid"/>
            <a:round/>
            <a:headEnd len="med" w="med" type="none"/>
            <a:tailEnd len="med" w="med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cxnSp>
      <p:sp>
        <p:nvSpPr>
          <p:cNvPr id="231" name="Google Shape;231;p13"/>
          <p:cNvSpPr/>
          <p:nvPr/>
        </p:nvSpPr>
        <p:spPr>
          <a:xfrm>
            <a:off x="5783706" y="2819610"/>
            <a:ext cx="1191726" cy="725824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Fib(3)</a:t>
            </a:r>
            <a:endParaRPr b="1" i="0" sz="2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p13"/>
          <p:cNvSpPr/>
          <p:nvPr/>
        </p:nvSpPr>
        <p:spPr>
          <a:xfrm>
            <a:off x="8651832" y="2828149"/>
            <a:ext cx="1100180" cy="705900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Fib(2)</a:t>
            </a:r>
            <a:endParaRPr b="1" i="0" sz="2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34" name="Google Shape;234;p13"/>
          <p:cNvCxnSpPr>
            <a:stCxn id="235" idx="0"/>
          </p:cNvCxnSpPr>
          <p:nvPr/>
        </p:nvCxnSpPr>
        <p:spPr>
          <a:xfrm flipH="1" rot="10800000">
            <a:off x="5610541" y="3439020"/>
            <a:ext cx="347700" cy="462000"/>
          </a:xfrm>
          <a:prstGeom prst="straightConnector1">
            <a:avLst/>
          </a:prstGeom>
          <a:noFill/>
          <a:ln cap="flat" cmpd="sng" w="38100">
            <a:solidFill>
              <a:srgbClr val="ECE9E2"/>
            </a:solidFill>
            <a:prstDash val="solid"/>
            <a:round/>
            <a:headEnd len="med" w="med" type="none"/>
            <a:tailEnd len="med" w="med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cxnSp>
      <p:cxnSp>
        <p:nvCxnSpPr>
          <p:cNvPr id="236" name="Google Shape;236;p13"/>
          <p:cNvCxnSpPr>
            <a:endCxn id="237" idx="0"/>
          </p:cNvCxnSpPr>
          <p:nvPr/>
        </p:nvCxnSpPr>
        <p:spPr>
          <a:xfrm>
            <a:off x="6800790" y="3439126"/>
            <a:ext cx="276300" cy="466500"/>
          </a:xfrm>
          <a:prstGeom prst="straightConnector1">
            <a:avLst/>
          </a:prstGeom>
          <a:noFill/>
          <a:ln cap="flat" cmpd="sng" w="38100">
            <a:solidFill>
              <a:srgbClr val="ECE9E2"/>
            </a:solidFill>
            <a:prstDash val="solid"/>
            <a:round/>
            <a:headEnd len="med" w="med" type="none"/>
            <a:tailEnd len="med" w="med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cxnSp>
      <p:sp>
        <p:nvSpPr>
          <p:cNvPr id="237" name="Google Shape;237;p13"/>
          <p:cNvSpPr/>
          <p:nvPr/>
        </p:nvSpPr>
        <p:spPr>
          <a:xfrm>
            <a:off x="6518232" y="3905626"/>
            <a:ext cx="1117716" cy="705900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Fib(1)</a:t>
            </a:r>
            <a:endParaRPr b="1" i="0" sz="2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Google Shape;235;p13"/>
          <p:cNvSpPr/>
          <p:nvPr/>
        </p:nvSpPr>
        <p:spPr>
          <a:xfrm>
            <a:off x="5060451" y="3901020"/>
            <a:ext cx="1100180" cy="705900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Fib(2)</a:t>
            </a:r>
            <a:endParaRPr b="1" i="0" sz="2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38" name="Google Shape;238;p13"/>
          <p:cNvCxnSpPr>
            <a:stCxn id="239" idx="0"/>
          </p:cNvCxnSpPr>
          <p:nvPr/>
        </p:nvCxnSpPr>
        <p:spPr>
          <a:xfrm flipH="1" rot="10800000">
            <a:off x="4851451" y="4503660"/>
            <a:ext cx="370200" cy="561000"/>
          </a:xfrm>
          <a:prstGeom prst="straightConnector1">
            <a:avLst/>
          </a:prstGeom>
          <a:noFill/>
          <a:ln cap="flat" cmpd="sng" w="38100">
            <a:solidFill>
              <a:srgbClr val="ECE9E2"/>
            </a:solidFill>
            <a:prstDash val="solid"/>
            <a:round/>
            <a:headEnd len="med" w="med" type="none"/>
            <a:tailEnd len="med" w="med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cxnSp>
      <p:sp>
        <p:nvSpPr>
          <p:cNvPr id="239" name="Google Shape;239;p13"/>
          <p:cNvSpPr/>
          <p:nvPr/>
        </p:nvSpPr>
        <p:spPr>
          <a:xfrm>
            <a:off x="4308432" y="5064660"/>
            <a:ext cx="1086038" cy="705900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Fib(1)</a:t>
            </a:r>
            <a:endParaRPr b="1" i="0" sz="2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40" name="Google Shape;240;p13"/>
          <p:cNvCxnSpPr>
            <a:endCxn id="241" idx="0"/>
          </p:cNvCxnSpPr>
          <p:nvPr/>
        </p:nvCxnSpPr>
        <p:spPr>
          <a:xfrm>
            <a:off x="5999507" y="4503514"/>
            <a:ext cx="309900" cy="555900"/>
          </a:xfrm>
          <a:prstGeom prst="straightConnector1">
            <a:avLst/>
          </a:prstGeom>
          <a:noFill/>
          <a:ln cap="flat" cmpd="sng" w="38100">
            <a:solidFill>
              <a:srgbClr val="ECE9E2"/>
            </a:solidFill>
            <a:prstDash val="solid"/>
            <a:round/>
            <a:headEnd len="med" w="med" type="none"/>
            <a:tailEnd len="med" w="med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cxnSp>
      <p:sp>
        <p:nvSpPr>
          <p:cNvPr id="241" name="Google Shape;241;p13"/>
          <p:cNvSpPr/>
          <p:nvPr/>
        </p:nvSpPr>
        <p:spPr>
          <a:xfrm>
            <a:off x="5795783" y="5059414"/>
            <a:ext cx="1027249" cy="705900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Fib(0)</a:t>
            </a:r>
            <a:endParaRPr b="1" i="0" sz="2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" name="Google Shape;242;p13"/>
          <p:cNvSpPr/>
          <p:nvPr/>
        </p:nvSpPr>
        <p:spPr>
          <a:xfrm>
            <a:off x="531812" y="1589230"/>
            <a:ext cx="849942" cy="544370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Fib(1)</a:t>
            </a:r>
            <a:endParaRPr b="1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" name="Google Shape;243;p13"/>
          <p:cNvSpPr/>
          <p:nvPr/>
        </p:nvSpPr>
        <p:spPr>
          <a:xfrm>
            <a:off x="1507264" y="1664313"/>
            <a:ext cx="512940" cy="394203"/>
          </a:xfrm>
          <a:prstGeom prst="mathEqual">
            <a:avLst>
              <a:gd fmla="val 23520" name="adj1"/>
              <a:gd fmla="val 11760" name="adj2"/>
            </a:avLst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" name="Google Shape;244;p13"/>
          <p:cNvSpPr/>
          <p:nvPr/>
        </p:nvSpPr>
        <p:spPr>
          <a:xfrm>
            <a:off x="2145564" y="1587608"/>
            <a:ext cx="849942" cy="544370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b="1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" name="Google Shape;245;p13"/>
          <p:cNvSpPr/>
          <p:nvPr/>
        </p:nvSpPr>
        <p:spPr>
          <a:xfrm rot="3272855">
            <a:off x="6859613" y="3431133"/>
            <a:ext cx="1143000" cy="228600"/>
          </a:xfrm>
          <a:prstGeom prst="rightArrow">
            <a:avLst>
              <a:gd fmla="val 32385" name="adj1"/>
              <a:gd fmla="val 63211" name="adj2"/>
            </a:avLst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" name="Google Shape;246;p13"/>
          <p:cNvSpPr/>
          <p:nvPr/>
        </p:nvSpPr>
        <p:spPr>
          <a:xfrm>
            <a:off x="531812" y="2271024"/>
            <a:ext cx="849942" cy="544370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Fib(0)</a:t>
            </a:r>
            <a:endParaRPr b="1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Google Shape;247;p13"/>
          <p:cNvSpPr/>
          <p:nvPr/>
        </p:nvSpPr>
        <p:spPr>
          <a:xfrm>
            <a:off x="1507264" y="2346107"/>
            <a:ext cx="512940" cy="394203"/>
          </a:xfrm>
          <a:prstGeom prst="mathEqual">
            <a:avLst>
              <a:gd fmla="val 23520" name="adj1"/>
              <a:gd fmla="val 11760" name="adj2"/>
            </a:avLst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p13"/>
          <p:cNvSpPr/>
          <p:nvPr/>
        </p:nvSpPr>
        <p:spPr>
          <a:xfrm>
            <a:off x="2145564" y="2269402"/>
            <a:ext cx="849942" cy="544370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/>
          </a:p>
        </p:txBody>
      </p:sp>
      <p:sp>
        <p:nvSpPr>
          <p:cNvPr id="249" name="Google Shape;249;p13"/>
          <p:cNvSpPr/>
          <p:nvPr/>
        </p:nvSpPr>
        <p:spPr>
          <a:xfrm>
            <a:off x="531812" y="2951196"/>
            <a:ext cx="849942" cy="544370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Fib(2)</a:t>
            </a:r>
            <a:endParaRPr b="1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" name="Google Shape;250;p13"/>
          <p:cNvSpPr/>
          <p:nvPr/>
        </p:nvSpPr>
        <p:spPr>
          <a:xfrm>
            <a:off x="1507264" y="3026279"/>
            <a:ext cx="512940" cy="394203"/>
          </a:xfrm>
          <a:prstGeom prst="mathEqual">
            <a:avLst>
              <a:gd fmla="val 23520" name="adj1"/>
              <a:gd fmla="val 11760" name="adj2"/>
            </a:avLst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" name="Google Shape;251;p13"/>
          <p:cNvSpPr/>
          <p:nvPr/>
        </p:nvSpPr>
        <p:spPr>
          <a:xfrm>
            <a:off x="2145564" y="2949574"/>
            <a:ext cx="849942" cy="544370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252" name="Google Shape;252;p13"/>
          <p:cNvSpPr/>
          <p:nvPr/>
        </p:nvSpPr>
        <p:spPr>
          <a:xfrm>
            <a:off x="531812" y="3639994"/>
            <a:ext cx="849942" cy="544370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Fib(1)</a:t>
            </a:r>
            <a:endParaRPr b="1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" name="Google Shape;253;p13"/>
          <p:cNvSpPr/>
          <p:nvPr/>
        </p:nvSpPr>
        <p:spPr>
          <a:xfrm>
            <a:off x="1507264" y="3715077"/>
            <a:ext cx="512940" cy="394203"/>
          </a:xfrm>
          <a:prstGeom prst="mathEqual">
            <a:avLst>
              <a:gd fmla="val 23520" name="adj1"/>
              <a:gd fmla="val 11760" name="adj2"/>
            </a:avLst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Google Shape;254;p13"/>
          <p:cNvSpPr/>
          <p:nvPr/>
        </p:nvSpPr>
        <p:spPr>
          <a:xfrm>
            <a:off x="2145564" y="3638372"/>
            <a:ext cx="849942" cy="544370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130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/>
              <a:t>Finding the Path</a:t>
            </a:r>
            <a:endParaRPr/>
          </a:p>
        </p:txBody>
      </p:sp>
      <p:graphicFrame>
        <p:nvGraphicFramePr>
          <p:cNvPr id="2138" name="Google Shape;2138;p130"/>
          <p:cNvGraphicFramePr/>
          <p:nvPr/>
        </p:nvGraphicFramePr>
        <p:xfrm>
          <a:off x="3960812" y="1371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{18A23087-2587-445D-985A-2291CA0B992A}</a:tableStyleId>
              </a:tblPr>
              <a:tblGrid>
                <a:gridCol w="653150"/>
                <a:gridCol w="653150"/>
                <a:gridCol w="653150"/>
                <a:gridCol w="653150"/>
                <a:gridCol w="653150"/>
                <a:gridCol w="653150"/>
                <a:gridCol w="653150"/>
              </a:tblGrid>
              <a:tr h="5785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dk1"/>
                          </a:solidFill>
                        </a:rPr>
                        <a:t>2</a:t>
                      </a:r>
                      <a:endParaRPr/>
                    </a:p>
                  </a:txBody>
                  <a:tcPr marT="57075" marB="57075" marR="114125" marL="114125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8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9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17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26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30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32</a:t>
                      </a:r>
                      <a:endParaRPr/>
                    </a:p>
                  </a:txBody>
                  <a:tcPr marT="57075" marB="57075" marR="114125" marL="114125" anchor="ctr"/>
                </a:tc>
              </a:tr>
              <a:tr h="5785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3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16</a:t>
                      </a:r>
                      <a:endParaRPr b="0" sz="3000">
                        <a:solidFill>
                          <a:schemeClr val="lt1"/>
                        </a:solidFill>
                      </a:endParaRPr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20</a:t>
                      </a:r>
                      <a:endParaRPr b="0" sz="3000">
                        <a:solidFill>
                          <a:schemeClr val="lt1"/>
                        </a:solidFill>
                      </a:endParaRPr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31</a:t>
                      </a:r>
                      <a:endParaRPr b="0" sz="3000">
                        <a:solidFill>
                          <a:schemeClr val="lt1"/>
                        </a:solidFill>
                      </a:endParaRPr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37</a:t>
                      </a:r>
                      <a:endParaRPr b="0" sz="3000">
                        <a:solidFill>
                          <a:schemeClr val="lt1"/>
                        </a:solidFill>
                      </a:endParaRPr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44</a:t>
                      </a:r>
                      <a:endParaRPr b="0" sz="3000">
                        <a:solidFill>
                          <a:schemeClr val="lt1"/>
                        </a:solidFill>
                      </a:endParaRPr>
                    </a:p>
                  </a:txBody>
                  <a:tcPr marT="57075" marB="57075" marR="114125" marL="114125" anchor="ctr"/>
                </a:tc>
              </a:tr>
              <a:tr h="5785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6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28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35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37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38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52</a:t>
                      </a:r>
                      <a:endParaRPr/>
                    </a:p>
                  </a:txBody>
                  <a:tcPr marT="57075" marB="57075" marR="114125" marL="114125" anchor="ctr"/>
                </a:tc>
              </a:tr>
              <a:tr h="5785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6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29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31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43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44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51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61</a:t>
                      </a:r>
                      <a:endParaRPr/>
                    </a:p>
                  </a:txBody>
                  <a:tcPr marT="57075" marB="57075" marR="114125" marL="114125" anchor="ctr"/>
                </a:tc>
              </a:tr>
              <a:tr h="5785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8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36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37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52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59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67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69</a:t>
                      </a:r>
                      <a:endParaRPr/>
                    </a:p>
                  </a:txBody>
                  <a:tcPr marT="57075" marB="57075" marR="114125" marL="114125" anchor="ctr"/>
                </a:tc>
              </a:tr>
              <a:tr h="5785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12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41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47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53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61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72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78</a:t>
                      </a:r>
                      <a:endParaRPr/>
                    </a:p>
                  </a:txBody>
                  <a:tcPr marT="57075" marB="57075" marR="114125" marL="114125" anchor="ctr"/>
                </a:tc>
              </a:tr>
              <a:tr h="5785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21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44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52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55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69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73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87</a:t>
                      </a:r>
                      <a:endParaRPr/>
                    </a:p>
                  </a:txBody>
                  <a:tcPr marT="57075" marB="57075" marR="114125" marL="114125" anchor="ctr">
                    <a:solidFill>
                      <a:schemeClr val="accent1"/>
                    </a:solidFill>
                  </a:tcPr>
                </a:tc>
              </a:tr>
              <a:tr h="5785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23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47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56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57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76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78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95</a:t>
                      </a:r>
                      <a:endParaRPr/>
                    </a:p>
                  </a:txBody>
                  <a:tcPr marT="57075" marB="57075" marR="114125" marL="114125" anchor="ctr">
                    <a:solidFill>
                      <a:schemeClr val="accent1"/>
                    </a:solidFill>
                  </a:tcPr>
                </a:tc>
              </a:tr>
            </a:tbl>
          </a:graphicData>
        </a:graphic>
      </p:graphicFrame>
      <p:sp>
        <p:nvSpPr>
          <p:cNvPr id="2139" name="Google Shape;2139;p130"/>
          <p:cNvSpPr/>
          <p:nvPr/>
        </p:nvSpPr>
        <p:spPr>
          <a:xfrm rot="-5400000">
            <a:off x="8042328" y="4918674"/>
            <a:ext cx="296209" cy="1294358"/>
          </a:xfrm>
          <a:prstGeom prst="bentArrow">
            <a:avLst>
              <a:gd fmla="val 25000" name="adj1"/>
              <a:gd fmla="val 26724" name="adj2"/>
              <a:gd fmla="val 25000" name="adj3"/>
              <a:gd fmla="val 43750" name="adj4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0" name="Google Shape;2140;p130"/>
          <p:cNvSpPr/>
          <p:nvPr/>
        </p:nvSpPr>
        <p:spPr>
          <a:xfrm flipH="1">
            <a:off x="8532812" y="4419600"/>
            <a:ext cx="304799" cy="1294358"/>
          </a:xfrm>
          <a:prstGeom prst="bentArrow">
            <a:avLst>
              <a:gd fmla="val 25000" name="adj1"/>
              <a:gd fmla="val 26724" name="adj2"/>
              <a:gd fmla="val 25000" name="adj3"/>
              <a:gd fmla="val 43750" name="adj4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1" name="Google Shape;2141;p130"/>
          <p:cNvSpPr txBox="1"/>
          <p:nvPr/>
        </p:nvSpPr>
        <p:spPr>
          <a:xfrm>
            <a:off x="8837611" y="5304243"/>
            <a:ext cx="110479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MAX()</a:t>
            </a:r>
            <a:endParaRPr sz="280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131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/>
              <a:t>Finding the Path</a:t>
            </a:r>
            <a:endParaRPr/>
          </a:p>
        </p:txBody>
      </p:sp>
      <p:graphicFrame>
        <p:nvGraphicFramePr>
          <p:cNvPr id="2147" name="Google Shape;2147;p131"/>
          <p:cNvGraphicFramePr/>
          <p:nvPr/>
        </p:nvGraphicFramePr>
        <p:xfrm>
          <a:off x="3960812" y="1371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{18A23087-2587-445D-985A-2291CA0B992A}</a:tableStyleId>
              </a:tblPr>
              <a:tblGrid>
                <a:gridCol w="653150"/>
                <a:gridCol w="653150"/>
                <a:gridCol w="653150"/>
                <a:gridCol w="653150"/>
                <a:gridCol w="653150"/>
                <a:gridCol w="653150"/>
                <a:gridCol w="653150"/>
              </a:tblGrid>
              <a:tr h="5785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dk1"/>
                          </a:solidFill>
                        </a:rPr>
                        <a:t>2</a:t>
                      </a:r>
                      <a:endParaRPr/>
                    </a:p>
                  </a:txBody>
                  <a:tcPr marT="57075" marB="57075" marR="114125" marL="114125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8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9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17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26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30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32</a:t>
                      </a:r>
                      <a:endParaRPr/>
                    </a:p>
                  </a:txBody>
                  <a:tcPr marT="57075" marB="57075" marR="114125" marL="114125" anchor="ctr"/>
                </a:tc>
              </a:tr>
              <a:tr h="5785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3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16</a:t>
                      </a:r>
                      <a:endParaRPr b="0" sz="3000">
                        <a:solidFill>
                          <a:schemeClr val="lt1"/>
                        </a:solidFill>
                      </a:endParaRPr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20</a:t>
                      </a:r>
                      <a:endParaRPr b="0" sz="3000">
                        <a:solidFill>
                          <a:schemeClr val="lt1"/>
                        </a:solidFill>
                      </a:endParaRPr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31</a:t>
                      </a:r>
                      <a:endParaRPr b="0" sz="3000">
                        <a:solidFill>
                          <a:schemeClr val="lt1"/>
                        </a:solidFill>
                      </a:endParaRPr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37</a:t>
                      </a:r>
                      <a:endParaRPr b="0" sz="3000">
                        <a:solidFill>
                          <a:schemeClr val="lt1"/>
                        </a:solidFill>
                      </a:endParaRPr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44</a:t>
                      </a:r>
                      <a:endParaRPr b="0" sz="3000">
                        <a:solidFill>
                          <a:schemeClr val="lt1"/>
                        </a:solidFill>
                      </a:endParaRPr>
                    </a:p>
                  </a:txBody>
                  <a:tcPr marT="57075" marB="57075" marR="114125" marL="114125" anchor="ctr"/>
                </a:tc>
              </a:tr>
              <a:tr h="5785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6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28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35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37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38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52</a:t>
                      </a:r>
                      <a:endParaRPr/>
                    </a:p>
                  </a:txBody>
                  <a:tcPr marT="57075" marB="57075" marR="114125" marL="114125" anchor="ctr"/>
                </a:tc>
              </a:tr>
              <a:tr h="5785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6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29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31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43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44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51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61</a:t>
                      </a:r>
                      <a:endParaRPr/>
                    </a:p>
                  </a:txBody>
                  <a:tcPr marT="57075" marB="57075" marR="114125" marL="114125" anchor="ctr"/>
                </a:tc>
              </a:tr>
              <a:tr h="5785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8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36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37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52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59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67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69</a:t>
                      </a:r>
                      <a:endParaRPr/>
                    </a:p>
                  </a:txBody>
                  <a:tcPr marT="57075" marB="57075" marR="114125" marL="114125" anchor="ctr"/>
                </a:tc>
              </a:tr>
              <a:tr h="5785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12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41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47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53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61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72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78</a:t>
                      </a:r>
                      <a:endParaRPr/>
                    </a:p>
                  </a:txBody>
                  <a:tcPr marT="57075" marB="57075" marR="114125" marL="114125" anchor="ctr">
                    <a:solidFill>
                      <a:schemeClr val="accent1"/>
                    </a:solidFill>
                  </a:tcPr>
                </a:tc>
              </a:tr>
              <a:tr h="5785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21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44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52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55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69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73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87</a:t>
                      </a:r>
                      <a:endParaRPr/>
                    </a:p>
                  </a:txBody>
                  <a:tcPr marT="57075" marB="57075" marR="114125" marL="114125" anchor="ctr">
                    <a:solidFill>
                      <a:schemeClr val="accent1"/>
                    </a:solidFill>
                  </a:tcPr>
                </a:tc>
              </a:tr>
              <a:tr h="5785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23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47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56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57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76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78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95</a:t>
                      </a:r>
                      <a:endParaRPr/>
                    </a:p>
                  </a:txBody>
                  <a:tcPr marT="57075" marB="57075" marR="114125" marL="114125" anchor="ctr">
                    <a:solidFill>
                      <a:schemeClr val="accent1"/>
                    </a:solidFill>
                  </a:tcPr>
                </a:tc>
              </a:tr>
            </a:tbl>
          </a:graphicData>
        </a:graphic>
      </p:graphicFrame>
      <p:sp>
        <p:nvSpPr>
          <p:cNvPr id="2148" name="Google Shape;2148;p131"/>
          <p:cNvSpPr/>
          <p:nvPr/>
        </p:nvSpPr>
        <p:spPr>
          <a:xfrm rot="-5400000">
            <a:off x="8042328" y="4353744"/>
            <a:ext cx="296209" cy="1294358"/>
          </a:xfrm>
          <a:prstGeom prst="bentArrow">
            <a:avLst>
              <a:gd fmla="val 25000" name="adj1"/>
              <a:gd fmla="val 26724" name="adj2"/>
              <a:gd fmla="val 25000" name="adj3"/>
              <a:gd fmla="val 43750" name="adj4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9" name="Google Shape;2149;p131"/>
          <p:cNvSpPr/>
          <p:nvPr/>
        </p:nvSpPr>
        <p:spPr>
          <a:xfrm flipH="1">
            <a:off x="8532812" y="3854670"/>
            <a:ext cx="304799" cy="1294358"/>
          </a:xfrm>
          <a:prstGeom prst="bentArrow">
            <a:avLst>
              <a:gd fmla="val 25000" name="adj1"/>
              <a:gd fmla="val 26724" name="adj2"/>
              <a:gd fmla="val 25000" name="adj3"/>
              <a:gd fmla="val 43750" name="adj4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0" name="Google Shape;2150;p131"/>
          <p:cNvSpPr txBox="1"/>
          <p:nvPr/>
        </p:nvSpPr>
        <p:spPr>
          <a:xfrm>
            <a:off x="8837611" y="4739313"/>
            <a:ext cx="110479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MAX()</a:t>
            </a:r>
            <a:endParaRPr sz="280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4" name="Shape 2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5" name="Google Shape;2155;p132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/>
              <a:t>Finding the Path</a:t>
            </a:r>
            <a:endParaRPr/>
          </a:p>
        </p:txBody>
      </p:sp>
      <p:graphicFrame>
        <p:nvGraphicFramePr>
          <p:cNvPr id="2156" name="Google Shape;2156;p132"/>
          <p:cNvGraphicFramePr/>
          <p:nvPr/>
        </p:nvGraphicFramePr>
        <p:xfrm>
          <a:off x="3960812" y="1371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{18A23087-2587-445D-985A-2291CA0B992A}</a:tableStyleId>
              </a:tblPr>
              <a:tblGrid>
                <a:gridCol w="653150"/>
                <a:gridCol w="653150"/>
                <a:gridCol w="653150"/>
                <a:gridCol w="653150"/>
                <a:gridCol w="653150"/>
                <a:gridCol w="653150"/>
                <a:gridCol w="653150"/>
              </a:tblGrid>
              <a:tr h="5785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dk1"/>
                          </a:solidFill>
                        </a:rPr>
                        <a:t>2</a:t>
                      </a:r>
                      <a:endParaRPr/>
                    </a:p>
                  </a:txBody>
                  <a:tcPr marT="57075" marB="57075" marR="114125" marL="114125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8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9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17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26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30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32</a:t>
                      </a:r>
                      <a:endParaRPr/>
                    </a:p>
                  </a:txBody>
                  <a:tcPr marT="57075" marB="57075" marR="114125" marL="114125" anchor="ctr"/>
                </a:tc>
              </a:tr>
              <a:tr h="5785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3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16</a:t>
                      </a:r>
                      <a:endParaRPr b="0" sz="3000">
                        <a:solidFill>
                          <a:schemeClr val="lt1"/>
                        </a:solidFill>
                      </a:endParaRPr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20</a:t>
                      </a:r>
                      <a:endParaRPr b="0" sz="3000">
                        <a:solidFill>
                          <a:schemeClr val="lt1"/>
                        </a:solidFill>
                      </a:endParaRPr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31</a:t>
                      </a:r>
                      <a:endParaRPr b="0" sz="3000">
                        <a:solidFill>
                          <a:schemeClr val="lt1"/>
                        </a:solidFill>
                      </a:endParaRPr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37</a:t>
                      </a:r>
                      <a:endParaRPr b="0" sz="3000">
                        <a:solidFill>
                          <a:schemeClr val="lt1"/>
                        </a:solidFill>
                      </a:endParaRPr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44</a:t>
                      </a:r>
                      <a:endParaRPr b="0" sz="3000">
                        <a:solidFill>
                          <a:schemeClr val="lt1"/>
                        </a:solidFill>
                      </a:endParaRPr>
                    </a:p>
                  </a:txBody>
                  <a:tcPr marT="57075" marB="57075" marR="114125" marL="114125" anchor="ctr"/>
                </a:tc>
              </a:tr>
              <a:tr h="5785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6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28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35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37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38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52</a:t>
                      </a:r>
                      <a:endParaRPr/>
                    </a:p>
                  </a:txBody>
                  <a:tcPr marT="57075" marB="57075" marR="114125" marL="114125" anchor="ctr"/>
                </a:tc>
              </a:tr>
              <a:tr h="5785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6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29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31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43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44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51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61</a:t>
                      </a:r>
                      <a:endParaRPr/>
                    </a:p>
                  </a:txBody>
                  <a:tcPr marT="57075" marB="57075" marR="114125" marL="114125" anchor="ctr"/>
                </a:tc>
              </a:tr>
              <a:tr h="5785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8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36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37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52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59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67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69</a:t>
                      </a:r>
                      <a:endParaRPr/>
                    </a:p>
                  </a:txBody>
                  <a:tcPr marT="57075" marB="57075" marR="114125" marL="114125" anchor="ctr"/>
                </a:tc>
              </a:tr>
              <a:tr h="5785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12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41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47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53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61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72</a:t>
                      </a:r>
                      <a:endParaRPr/>
                    </a:p>
                  </a:txBody>
                  <a:tcPr marT="57075" marB="57075" marR="114125" marL="114125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78</a:t>
                      </a:r>
                      <a:endParaRPr/>
                    </a:p>
                  </a:txBody>
                  <a:tcPr marT="57075" marB="57075" marR="114125" marL="114125" anchor="ctr">
                    <a:solidFill>
                      <a:schemeClr val="accent1"/>
                    </a:solidFill>
                  </a:tcPr>
                </a:tc>
              </a:tr>
              <a:tr h="5785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21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44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52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55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69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73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87</a:t>
                      </a:r>
                      <a:endParaRPr/>
                    </a:p>
                  </a:txBody>
                  <a:tcPr marT="57075" marB="57075" marR="114125" marL="114125" anchor="ctr">
                    <a:solidFill>
                      <a:schemeClr val="accent1"/>
                    </a:solidFill>
                  </a:tcPr>
                </a:tc>
              </a:tr>
              <a:tr h="5785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23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47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56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57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76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78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95</a:t>
                      </a:r>
                      <a:endParaRPr/>
                    </a:p>
                  </a:txBody>
                  <a:tcPr marT="57075" marB="57075" marR="114125" marL="114125" anchor="ctr">
                    <a:solidFill>
                      <a:schemeClr val="accent1"/>
                    </a:solidFill>
                  </a:tcPr>
                </a:tc>
              </a:tr>
            </a:tbl>
          </a:graphicData>
        </a:graphic>
      </p:graphicFrame>
      <p:sp>
        <p:nvSpPr>
          <p:cNvPr id="2157" name="Google Shape;2157;p132"/>
          <p:cNvSpPr/>
          <p:nvPr/>
        </p:nvSpPr>
        <p:spPr>
          <a:xfrm rot="-5400000">
            <a:off x="7698908" y="4010324"/>
            <a:ext cx="296209" cy="1981198"/>
          </a:xfrm>
          <a:prstGeom prst="bentArrow">
            <a:avLst>
              <a:gd fmla="val 25000" name="adj1"/>
              <a:gd fmla="val 26724" name="adj2"/>
              <a:gd fmla="val 25000" name="adj3"/>
              <a:gd fmla="val 54395" name="adj4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8" name="Google Shape;2158;p132"/>
          <p:cNvSpPr/>
          <p:nvPr/>
        </p:nvSpPr>
        <p:spPr>
          <a:xfrm flipH="1">
            <a:off x="7847011" y="3854670"/>
            <a:ext cx="990599" cy="1294358"/>
          </a:xfrm>
          <a:prstGeom prst="bentArrow">
            <a:avLst>
              <a:gd fmla="val 9085" name="adj1"/>
              <a:gd fmla="val 8685" name="adj2"/>
              <a:gd fmla="val 15451" name="adj3"/>
              <a:gd fmla="val 29957" name="adj4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9" name="Google Shape;2159;p132"/>
          <p:cNvSpPr txBox="1"/>
          <p:nvPr/>
        </p:nvSpPr>
        <p:spPr>
          <a:xfrm>
            <a:off x="8837611" y="4739313"/>
            <a:ext cx="110479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MAX()</a:t>
            </a:r>
            <a:endParaRPr sz="280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3" name="Shape 2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4" name="Google Shape;2164;p133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/>
              <a:t>Finding the Path</a:t>
            </a:r>
            <a:endParaRPr/>
          </a:p>
        </p:txBody>
      </p:sp>
      <p:graphicFrame>
        <p:nvGraphicFramePr>
          <p:cNvPr id="2165" name="Google Shape;2165;p133"/>
          <p:cNvGraphicFramePr/>
          <p:nvPr/>
        </p:nvGraphicFramePr>
        <p:xfrm>
          <a:off x="3960812" y="1371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{18A23087-2587-445D-985A-2291CA0B992A}</a:tableStyleId>
              </a:tblPr>
              <a:tblGrid>
                <a:gridCol w="653150"/>
                <a:gridCol w="653150"/>
                <a:gridCol w="653150"/>
                <a:gridCol w="653150"/>
                <a:gridCol w="653150"/>
                <a:gridCol w="653150"/>
                <a:gridCol w="653150"/>
              </a:tblGrid>
              <a:tr h="5785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dk1"/>
                          </a:solidFill>
                        </a:rPr>
                        <a:t>2</a:t>
                      </a:r>
                      <a:endParaRPr/>
                    </a:p>
                  </a:txBody>
                  <a:tcPr marT="57075" marB="57075" marR="114125" marL="114125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8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9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17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26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30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32</a:t>
                      </a:r>
                      <a:endParaRPr/>
                    </a:p>
                  </a:txBody>
                  <a:tcPr marT="57075" marB="57075" marR="114125" marL="114125" anchor="ctr"/>
                </a:tc>
              </a:tr>
              <a:tr h="5785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3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16</a:t>
                      </a:r>
                      <a:endParaRPr b="0" sz="3000">
                        <a:solidFill>
                          <a:schemeClr val="lt1"/>
                        </a:solidFill>
                      </a:endParaRPr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20</a:t>
                      </a:r>
                      <a:endParaRPr b="0" sz="3000">
                        <a:solidFill>
                          <a:schemeClr val="lt1"/>
                        </a:solidFill>
                      </a:endParaRPr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31</a:t>
                      </a:r>
                      <a:endParaRPr b="0" sz="3000">
                        <a:solidFill>
                          <a:schemeClr val="lt1"/>
                        </a:solidFill>
                      </a:endParaRPr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37</a:t>
                      </a:r>
                      <a:endParaRPr b="0" sz="3000">
                        <a:solidFill>
                          <a:schemeClr val="lt1"/>
                        </a:solidFill>
                      </a:endParaRPr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44</a:t>
                      </a:r>
                      <a:endParaRPr b="0" sz="3000">
                        <a:solidFill>
                          <a:schemeClr val="lt1"/>
                        </a:solidFill>
                      </a:endParaRPr>
                    </a:p>
                  </a:txBody>
                  <a:tcPr marT="57075" marB="57075" marR="114125" marL="114125" anchor="ctr"/>
                </a:tc>
              </a:tr>
              <a:tr h="5785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6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28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35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37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38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52</a:t>
                      </a:r>
                      <a:endParaRPr/>
                    </a:p>
                  </a:txBody>
                  <a:tcPr marT="57075" marB="57075" marR="114125" marL="114125" anchor="ctr"/>
                </a:tc>
              </a:tr>
              <a:tr h="5785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6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29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31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43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44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51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61</a:t>
                      </a:r>
                      <a:endParaRPr/>
                    </a:p>
                  </a:txBody>
                  <a:tcPr marT="57075" marB="57075" marR="114125" marL="114125" anchor="ctr"/>
                </a:tc>
              </a:tr>
              <a:tr h="5785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8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36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37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52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59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67</a:t>
                      </a:r>
                      <a:endParaRPr/>
                    </a:p>
                  </a:txBody>
                  <a:tcPr marT="57075" marB="57075" marR="114125" marL="114125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69</a:t>
                      </a:r>
                      <a:endParaRPr/>
                    </a:p>
                  </a:txBody>
                  <a:tcPr marT="57075" marB="57075" marR="114125" marL="114125" anchor="ctr"/>
                </a:tc>
              </a:tr>
              <a:tr h="5785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12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41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47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53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61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72</a:t>
                      </a:r>
                      <a:endParaRPr/>
                    </a:p>
                  </a:txBody>
                  <a:tcPr marT="57075" marB="57075" marR="114125" marL="114125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78</a:t>
                      </a:r>
                      <a:endParaRPr/>
                    </a:p>
                  </a:txBody>
                  <a:tcPr marT="57075" marB="57075" marR="114125" marL="114125" anchor="ctr">
                    <a:solidFill>
                      <a:schemeClr val="accent1"/>
                    </a:solidFill>
                  </a:tcPr>
                </a:tc>
              </a:tr>
              <a:tr h="5785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21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44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52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55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69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73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87</a:t>
                      </a:r>
                      <a:endParaRPr/>
                    </a:p>
                  </a:txBody>
                  <a:tcPr marT="57075" marB="57075" marR="114125" marL="114125" anchor="ctr">
                    <a:solidFill>
                      <a:schemeClr val="accent1"/>
                    </a:solidFill>
                  </a:tcPr>
                </a:tc>
              </a:tr>
              <a:tr h="5785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23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47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56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57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76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78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95</a:t>
                      </a:r>
                      <a:endParaRPr/>
                    </a:p>
                  </a:txBody>
                  <a:tcPr marT="57075" marB="57075" marR="114125" marL="114125" anchor="ctr">
                    <a:solidFill>
                      <a:schemeClr val="accen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9" name="Shape 2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" name="Google Shape;2170;p134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/>
              <a:t>Finding the Path</a:t>
            </a:r>
            <a:endParaRPr/>
          </a:p>
        </p:txBody>
      </p:sp>
      <p:graphicFrame>
        <p:nvGraphicFramePr>
          <p:cNvPr id="2171" name="Google Shape;2171;p134"/>
          <p:cNvGraphicFramePr/>
          <p:nvPr/>
        </p:nvGraphicFramePr>
        <p:xfrm>
          <a:off x="3960812" y="1371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{18A23087-2587-445D-985A-2291CA0B992A}</a:tableStyleId>
              </a:tblPr>
              <a:tblGrid>
                <a:gridCol w="653150"/>
                <a:gridCol w="653150"/>
                <a:gridCol w="653150"/>
                <a:gridCol w="653150"/>
                <a:gridCol w="653150"/>
                <a:gridCol w="653150"/>
                <a:gridCol w="653150"/>
              </a:tblGrid>
              <a:tr h="5785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dk1"/>
                          </a:solidFill>
                        </a:rPr>
                        <a:t>2</a:t>
                      </a:r>
                      <a:endParaRPr/>
                    </a:p>
                  </a:txBody>
                  <a:tcPr marT="57075" marB="57075" marR="114125" marL="114125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8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9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17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26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30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32</a:t>
                      </a:r>
                      <a:endParaRPr/>
                    </a:p>
                  </a:txBody>
                  <a:tcPr marT="57075" marB="57075" marR="114125" marL="114125" anchor="ctr"/>
                </a:tc>
              </a:tr>
              <a:tr h="5785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3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16</a:t>
                      </a:r>
                      <a:endParaRPr b="0" sz="3000">
                        <a:solidFill>
                          <a:schemeClr val="lt1"/>
                        </a:solidFill>
                      </a:endParaRPr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20</a:t>
                      </a:r>
                      <a:endParaRPr b="0" sz="3000">
                        <a:solidFill>
                          <a:schemeClr val="lt1"/>
                        </a:solidFill>
                      </a:endParaRPr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31</a:t>
                      </a:r>
                      <a:endParaRPr b="0" sz="3000">
                        <a:solidFill>
                          <a:schemeClr val="lt1"/>
                        </a:solidFill>
                      </a:endParaRPr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37</a:t>
                      </a:r>
                      <a:endParaRPr b="0" sz="3000">
                        <a:solidFill>
                          <a:schemeClr val="lt1"/>
                        </a:solidFill>
                      </a:endParaRPr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44</a:t>
                      </a:r>
                      <a:endParaRPr b="0" sz="3000">
                        <a:solidFill>
                          <a:schemeClr val="lt1"/>
                        </a:solidFill>
                      </a:endParaRPr>
                    </a:p>
                  </a:txBody>
                  <a:tcPr marT="57075" marB="57075" marR="114125" marL="114125" anchor="ctr"/>
                </a:tc>
              </a:tr>
              <a:tr h="5785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6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28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35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37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38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52</a:t>
                      </a:r>
                      <a:endParaRPr/>
                    </a:p>
                  </a:txBody>
                  <a:tcPr marT="57075" marB="57075" marR="114125" marL="114125" anchor="ctr"/>
                </a:tc>
              </a:tr>
              <a:tr h="5785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6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29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31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43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44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51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61</a:t>
                      </a:r>
                      <a:endParaRPr/>
                    </a:p>
                  </a:txBody>
                  <a:tcPr marT="57075" marB="57075" marR="114125" marL="114125" anchor="ctr"/>
                </a:tc>
              </a:tr>
              <a:tr h="5785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8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36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37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52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59</a:t>
                      </a:r>
                      <a:endParaRPr/>
                    </a:p>
                  </a:txBody>
                  <a:tcPr marT="57075" marB="57075" marR="114125" marL="114125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67</a:t>
                      </a:r>
                      <a:endParaRPr/>
                    </a:p>
                  </a:txBody>
                  <a:tcPr marT="57075" marB="57075" marR="114125" marL="114125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69</a:t>
                      </a:r>
                      <a:endParaRPr/>
                    </a:p>
                  </a:txBody>
                  <a:tcPr marT="57075" marB="57075" marR="114125" marL="114125" anchor="ctr"/>
                </a:tc>
              </a:tr>
              <a:tr h="5785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12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41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47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53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61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72</a:t>
                      </a:r>
                      <a:endParaRPr/>
                    </a:p>
                  </a:txBody>
                  <a:tcPr marT="57075" marB="57075" marR="114125" marL="114125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78</a:t>
                      </a:r>
                      <a:endParaRPr/>
                    </a:p>
                  </a:txBody>
                  <a:tcPr marT="57075" marB="57075" marR="114125" marL="114125" anchor="ctr">
                    <a:solidFill>
                      <a:schemeClr val="accent1"/>
                    </a:solidFill>
                  </a:tcPr>
                </a:tc>
              </a:tr>
              <a:tr h="5785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21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44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52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55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69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73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87</a:t>
                      </a:r>
                      <a:endParaRPr/>
                    </a:p>
                  </a:txBody>
                  <a:tcPr marT="57075" marB="57075" marR="114125" marL="114125" anchor="ctr">
                    <a:solidFill>
                      <a:schemeClr val="accent1"/>
                    </a:solidFill>
                  </a:tcPr>
                </a:tc>
              </a:tr>
              <a:tr h="5785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23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47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56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57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76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78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95</a:t>
                      </a:r>
                      <a:endParaRPr/>
                    </a:p>
                  </a:txBody>
                  <a:tcPr marT="57075" marB="57075" marR="114125" marL="114125" anchor="ctr">
                    <a:solidFill>
                      <a:schemeClr val="accen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5" name="Shape 2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6" name="Google Shape;2176;p135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/>
              <a:t>Finding the Path</a:t>
            </a:r>
            <a:endParaRPr/>
          </a:p>
        </p:txBody>
      </p:sp>
      <p:graphicFrame>
        <p:nvGraphicFramePr>
          <p:cNvPr id="2177" name="Google Shape;2177;p135"/>
          <p:cNvGraphicFramePr/>
          <p:nvPr/>
        </p:nvGraphicFramePr>
        <p:xfrm>
          <a:off x="3960812" y="1371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{18A23087-2587-445D-985A-2291CA0B992A}</a:tableStyleId>
              </a:tblPr>
              <a:tblGrid>
                <a:gridCol w="653150"/>
                <a:gridCol w="653150"/>
                <a:gridCol w="653150"/>
                <a:gridCol w="653150"/>
                <a:gridCol w="653150"/>
                <a:gridCol w="653150"/>
                <a:gridCol w="653150"/>
              </a:tblGrid>
              <a:tr h="5785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dk1"/>
                          </a:solidFill>
                        </a:rPr>
                        <a:t>2</a:t>
                      </a:r>
                      <a:endParaRPr/>
                    </a:p>
                  </a:txBody>
                  <a:tcPr marT="57075" marB="57075" marR="114125" marL="114125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8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9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17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26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30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32</a:t>
                      </a:r>
                      <a:endParaRPr/>
                    </a:p>
                  </a:txBody>
                  <a:tcPr marT="57075" marB="57075" marR="114125" marL="114125" anchor="ctr"/>
                </a:tc>
              </a:tr>
              <a:tr h="5785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3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16</a:t>
                      </a:r>
                      <a:endParaRPr b="0" sz="3000">
                        <a:solidFill>
                          <a:schemeClr val="lt1"/>
                        </a:solidFill>
                      </a:endParaRPr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20</a:t>
                      </a:r>
                      <a:endParaRPr b="0" sz="3000">
                        <a:solidFill>
                          <a:schemeClr val="lt1"/>
                        </a:solidFill>
                      </a:endParaRPr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31</a:t>
                      </a:r>
                      <a:endParaRPr b="0" sz="3000">
                        <a:solidFill>
                          <a:schemeClr val="lt1"/>
                        </a:solidFill>
                      </a:endParaRPr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37</a:t>
                      </a:r>
                      <a:endParaRPr b="0" sz="3000">
                        <a:solidFill>
                          <a:schemeClr val="lt1"/>
                        </a:solidFill>
                      </a:endParaRPr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44</a:t>
                      </a:r>
                      <a:endParaRPr b="0" sz="3000">
                        <a:solidFill>
                          <a:schemeClr val="lt1"/>
                        </a:solidFill>
                      </a:endParaRPr>
                    </a:p>
                  </a:txBody>
                  <a:tcPr marT="57075" marB="57075" marR="114125" marL="114125" anchor="ctr"/>
                </a:tc>
              </a:tr>
              <a:tr h="5785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6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28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35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37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38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52</a:t>
                      </a:r>
                      <a:endParaRPr/>
                    </a:p>
                  </a:txBody>
                  <a:tcPr marT="57075" marB="57075" marR="114125" marL="114125" anchor="ctr"/>
                </a:tc>
              </a:tr>
              <a:tr h="5785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6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29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31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43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44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51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61</a:t>
                      </a:r>
                      <a:endParaRPr/>
                    </a:p>
                  </a:txBody>
                  <a:tcPr marT="57075" marB="57075" marR="114125" marL="114125" anchor="ctr"/>
                </a:tc>
              </a:tr>
              <a:tr h="5785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8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36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37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52</a:t>
                      </a:r>
                      <a:endParaRPr/>
                    </a:p>
                  </a:txBody>
                  <a:tcPr marT="57075" marB="57075" marR="114125" marL="114125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59</a:t>
                      </a:r>
                      <a:endParaRPr/>
                    </a:p>
                  </a:txBody>
                  <a:tcPr marT="57075" marB="57075" marR="114125" marL="114125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67</a:t>
                      </a:r>
                      <a:endParaRPr/>
                    </a:p>
                  </a:txBody>
                  <a:tcPr marT="57075" marB="57075" marR="114125" marL="114125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69</a:t>
                      </a:r>
                      <a:endParaRPr/>
                    </a:p>
                  </a:txBody>
                  <a:tcPr marT="57075" marB="57075" marR="114125" marL="114125" anchor="ctr"/>
                </a:tc>
              </a:tr>
              <a:tr h="5785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12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41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47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53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61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72</a:t>
                      </a:r>
                      <a:endParaRPr/>
                    </a:p>
                  </a:txBody>
                  <a:tcPr marT="57075" marB="57075" marR="114125" marL="114125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78</a:t>
                      </a:r>
                      <a:endParaRPr/>
                    </a:p>
                  </a:txBody>
                  <a:tcPr marT="57075" marB="57075" marR="114125" marL="114125" anchor="ctr">
                    <a:solidFill>
                      <a:schemeClr val="accent1"/>
                    </a:solidFill>
                  </a:tcPr>
                </a:tc>
              </a:tr>
              <a:tr h="5785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21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44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52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55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69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73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87</a:t>
                      </a:r>
                      <a:endParaRPr/>
                    </a:p>
                  </a:txBody>
                  <a:tcPr marT="57075" marB="57075" marR="114125" marL="114125" anchor="ctr">
                    <a:solidFill>
                      <a:schemeClr val="accent1"/>
                    </a:solidFill>
                  </a:tcPr>
                </a:tc>
              </a:tr>
              <a:tr h="5785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23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47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56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57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76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78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95</a:t>
                      </a:r>
                      <a:endParaRPr/>
                    </a:p>
                  </a:txBody>
                  <a:tcPr marT="57075" marB="57075" marR="114125" marL="114125" anchor="ctr">
                    <a:solidFill>
                      <a:schemeClr val="accen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1" name="Shape 2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2" name="Google Shape;2182;p136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/>
              <a:t>Finding the Path</a:t>
            </a:r>
            <a:endParaRPr/>
          </a:p>
        </p:txBody>
      </p:sp>
      <p:graphicFrame>
        <p:nvGraphicFramePr>
          <p:cNvPr id="2183" name="Google Shape;2183;p136"/>
          <p:cNvGraphicFramePr/>
          <p:nvPr/>
        </p:nvGraphicFramePr>
        <p:xfrm>
          <a:off x="3960812" y="1371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{18A23087-2587-445D-985A-2291CA0B992A}</a:tableStyleId>
              </a:tblPr>
              <a:tblGrid>
                <a:gridCol w="653150"/>
                <a:gridCol w="653150"/>
                <a:gridCol w="653150"/>
                <a:gridCol w="653150"/>
                <a:gridCol w="653150"/>
                <a:gridCol w="653150"/>
                <a:gridCol w="653150"/>
              </a:tblGrid>
              <a:tr h="5785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dk1"/>
                          </a:solidFill>
                        </a:rPr>
                        <a:t>2</a:t>
                      </a:r>
                      <a:endParaRPr/>
                    </a:p>
                  </a:txBody>
                  <a:tcPr marT="57075" marB="57075" marR="114125" marL="114125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8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9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17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26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30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32</a:t>
                      </a:r>
                      <a:endParaRPr/>
                    </a:p>
                  </a:txBody>
                  <a:tcPr marT="57075" marB="57075" marR="114125" marL="114125" anchor="ctr"/>
                </a:tc>
              </a:tr>
              <a:tr h="5785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3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16</a:t>
                      </a:r>
                      <a:endParaRPr b="0" sz="3000">
                        <a:solidFill>
                          <a:schemeClr val="lt1"/>
                        </a:solidFill>
                      </a:endParaRPr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20</a:t>
                      </a:r>
                      <a:endParaRPr b="0" sz="3000">
                        <a:solidFill>
                          <a:schemeClr val="lt1"/>
                        </a:solidFill>
                      </a:endParaRPr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31</a:t>
                      </a:r>
                      <a:endParaRPr b="0" sz="3000">
                        <a:solidFill>
                          <a:schemeClr val="lt1"/>
                        </a:solidFill>
                      </a:endParaRPr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37</a:t>
                      </a:r>
                      <a:endParaRPr b="0" sz="3000">
                        <a:solidFill>
                          <a:schemeClr val="lt1"/>
                        </a:solidFill>
                      </a:endParaRPr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44</a:t>
                      </a:r>
                      <a:endParaRPr b="0" sz="3000">
                        <a:solidFill>
                          <a:schemeClr val="lt1"/>
                        </a:solidFill>
                      </a:endParaRPr>
                    </a:p>
                  </a:txBody>
                  <a:tcPr marT="57075" marB="57075" marR="114125" marL="114125" anchor="ctr"/>
                </a:tc>
              </a:tr>
              <a:tr h="5785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6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28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35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37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38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52</a:t>
                      </a:r>
                      <a:endParaRPr/>
                    </a:p>
                  </a:txBody>
                  <a:tcPr marT="57075" marB="57075" marR="114125" marL="114125" anchor="ctr"/>
                </a:tc>
              </a:tr>
              <a:tr h="5785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6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29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31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43</a:t>
                      </a:r>
                      <a:endParaRPr/>
                    </a:p>
                  </a:txBody>
                  <a:tcPr marT="57075" marB="57075" marR="114125" marL="114125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44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51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61</a:t>
                      </a:r>
                      <a:endParaRPr/>
                    </a:p>
                  </a:txBody>
                  <a:tcPr marT="57075" marB="57075" marR="114125" marL="114125" anchor="ctr"/>
                </a:tc>
              </a:tr>
              <a:tr h="5785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8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36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37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52</a:t>
                      </a:r>
                      <a:endParaRPr/>
                    </a:p>
                  </a:txBody>
                  <a:tcPr marT="57075" marB="57075" marR="114125" marL="114125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59</a:t>
                      </a:r>
                      <a:endParaRPr/>
                    </a:p>
                  </a:txBody>
                  <a:tcPr marT="57075" marB="57075" marR="114125" marL="114125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67</a:t>
                      </a:r>
                      <a:endParaRPr/>
                    </a:p>
                  </a:txBody>
                  <a:tcPr marT="57075" marB="57075" marR="114125" marL="114125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69</a:t>
                      </a:r>
                      <a:endParaRPr/>
                    </a:p>
                  </a:txBody>
                  <a:tcPr marT="57075" marB="57075" marR="114125" marL="114125" anchor="ctr"/>
                </a:tc>
              </a:tr>
              <a:tr h="5785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12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41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47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53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61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72</a:t>
                      </a:r>
                      <a:endParaRPr/>
                    </a:p>
                  </a:txBody>
                  <a:tcPr marT="57075" marB="57075" marR="114125" marL="114125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78</a:t>
                      </a:r>
                      <a:endParaRPr/>
                    </a:p>
                  </a:txBody>
                  <a:tcPr marT="57075" marB="57075" marR="114125" marL="114125" anchor="ctr">
                    <a:solidFill>
                      <a:schemeClr val="accent1"/>
                    </a:solidFill>
                  </a:tcPr>
                </a:tc>
              </a:tr>
              <a:tr h="5785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21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44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52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55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69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73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87</a:t>
                      </a:r>
                      <a:endParaRPr/>
                    </a:p>
                  </a:txBody>
                  <a:tcPr marT="57075" marB="57075" marR="114125" marL="114125" anchor="ctr">
                    <a:solidFill>
                      <a:schemeClr val="accent1"/>
                    </a:solidFill>
                  </a:tcPr>
                </a:tc>
              </a:tr>
              <a:tr h="5785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23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47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56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57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76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78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95</a:t>
                      </a:r>
                      <a:endParaRPr/>
                    </a:p>
                  </a:txBody>
                  <a:tcPr marT="57075" marB="57075" marR="114125" marL="114125" anchor="ctr">
                    <a:solidFill>
                      <a:schemeClr val="accen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7" name="Shape 2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8" name="Google Shape;2188;p137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/>
              <a:t>Finding the Path</a:t>
            </a:r>
            <a:endParaRPr/>
          </a:p>
        </p:txBody>
      </p:sp>
      <p:graphicFrame>
        <p:nvGraphicFramePr>
          <p:cNvPr id="2189" name="Google Shape;2189;p137"/>
          <p:cNvGraphicFramePr/>
          <p:nvPr/>
        </p:nvGraphicFramePr>
        <p:xfrm>
          <a:off x="3960812" y="1371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{18A23087-2587-445D-985A-2291CA0B992A}</a:tableStyleId>
              </a:tblPr>
              <a:tblGrid>
                <a:gridCol w="653150"/>
                <a:gridCol w="653150"/>
                <a:gridCol w="653150"/>
                <a:gridCol w="653150"/>
                <a:gridCol w="653150"/>
                <a:gridCol w="653150"/>
                <a:gridCol w="653150"/>
              </a:tblGrid>
              <a:tr h="5785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dk1"/>
                          </a:solidFill>
                        </a:rPr>
                        <a:t>2</a:t>
                      </a:r>
                      <a:endParaRPr/>
                    </a:p>
                  </a:txBody>
                  <a:tcPr marT="57075" marB="57075" marR="114125" marL="114125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8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9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17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26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30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32</a:t>
                      </a:r>
                      <a:endParaRPr/>
                    </a:p>
                  </a:txBody>
                  <a:tcPr marT="57075" marB="57075" marR="114125" marL="114125" anchor="ctr"/>
                </a:tc>
              </a:tr>
              <a:tr h="5785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3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16</a:t>
                      </a:r>
                      <a:endParaRPr b="0" sz="3000">
                        <a:solidFill>
                          <a:schemeClr val="lt1"/>
                        </a:solidFill>
                      </a:endParaRPr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20</a:t>
                      </a:r>
                      <a:endParaRPr b="0" sz="3000">
                        <a:solidFill>
                          <a:schemeClr val="lt1"/>
                        </a:solidFill>
                      </a:endParaRPr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31</a:t>
                      </a:r>
                      <a:endParaRPr b="0" sz="3000">
                        <a:solidFill>
                          <a:schemeClr val="lt1"/>
                        </a:solidFill>
                      </a:endParaRPr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37</a:t>
                      </a:r>
                      <a:endParaRPr b="0" sz="3000">
                        <a:solidFill>
                          <a:schemeClr val="lt1"/>
                        </a:solidFill>
                      </a:endParaRPr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44</a:t>
                      </a:r>
                      <a:endParaRPr b="0" sz="3000">
                        <a:solidFill>
                          <a:schemeClr val="lt1"/>
                        </a:solidFill>
                      </a:endParaRPr>
                    </a:p>
                  </a:txBody>
                  <a:tcPr marT="57075" marB="57075" marR="114125" marL="114125" anchor="ctr"/>
                </a:tc>
              </a:tr>
              <a:tr h="5785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6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28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35</a:t>
                      </a:r>
                      <a:endParaRPr/>
                    </a:p>
                  </a:txBody>
                  <a:tcPr marT="57075" marB="57075" marR="114125" marL="114125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37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38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52</a:t>
                      </a:r>
                      <a:endParaRPr/>
                    </a:p>
                  </a:txBody>
                  <a:tcPr marT="57075" marB="57075" marR="114125" marL="114125" anchor="ctr"/>
                </a:tc>
              </a:tr>
              <a:tr h="5785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6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29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31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43</a:t>
                      </a:r>
                      <a:endParaRPr/>
                    </a:p>
                  </a:txBody>
                  <a:tcPr marT="57075" marB="57075" marR="114125" marL="114125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44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51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61</a:t>
                      </a:r>
                      <a:endParaRPr/>
                    </a:p>
                  </a:txBody>
                  <a:tcPr marT="57075" marB="57075" marR="114125" marL="114125" anchor="ctr"/>
                </a:tc>
              </a:tr>
              <a:tr h="5785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8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36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37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52</a:t>
                      </a:r>
                      <a:endParaRPr/>
                    </a:p>
                  </a:txBody>
                  <a:tcPr marT="57075" marB="57075" marR="114125" marL="114125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59</a:t>
                      </a:r>
                      <a:endParaRPr/>
                    </a:p>
                  </a:txBody>
                  <a:tcPr marT="57075" marB="57075" marR="114125" marL="114125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67</a:t>
                      </a:r>
                      <a:endParaRPr/>
                    </a:p>
                  </a:txBody>
                  <a:tcPr marT="57075" marB="57075" marR="114125" marL="114125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69</a:t>
                      </a:r>
                      <a:endParaRPr/>
                    </a:p>
                  </a:txBody>
                  <a:tcPr marT="57075" marB="57075" marR="114125" marL="114125" anchor="ctr"/>
                </a:tc>
              </a:tr>
              <a:tr h="5785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12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41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47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53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61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72</a:t>
                      </a:r>
                      <a:endParaRPr/>
                    </a:p>
                  </a:txBody>
                  <a:tcPr marT="57075" marB="57075" marR="114125" marL="114125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78</a:t>
                      </a:r>
                      <a:endParaRPr/>
                    </a:p>
                  </a:txBody>
                  <a:tcPr marT="57075" marB="57075" marR="114125" marL="114125" anchor="ctr">
                    <a:solidFill>
                      <a:schemeClr val="accent1"/>
                    </a:solidFill>
                  </a:tcPr>
                </a:tc>
              </a:tr>
              <a:tr h="5785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21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44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52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55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69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73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87</a:t>
                      </a:r>
                      <a:endParaRPr/>
                    </a:p>
                  </a:txBody>
                  <a:tcPr marT="57075" marB="57075" marR="114125" marL="114125" anchor="ctr">
                    <a:solidFill>
                      <a:schemeClr val="accent1"/>
                    </a:solidFill>
                  </a:tcPr>
                </a:tc>
              </a:tr>
              <a:tr h="5785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23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47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56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57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76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78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95</a:t>
                      </a:r>
                      <a:endParaRPr/>
                    </a:p>
                  </a:txBody>
                  <a:tcPr marT="57075" marB="57075" marR="114125" marL="114125" anchor="ctr">
                    <a:solidFill>
                      <a:schemeClr val="accen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3" name="Shape 2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4" name="Google Shape;2194;p138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/>
              <a:t>Finding the Path</a:t>
            </a:r>
            <a:endParaRPr/>
          </a:p>
        </p:txBody>
      </p:sp>
      <p:graphicFrame>
        <p:nvGraphicFramePr>
          <p:cNvPr id="2195" name="Google Shape;2195;p138"/>
          <p:cNvGraphicFramePr/>
          <p:nvPr/>
        </p:nvGraphicFramePr>
        <p:xfrm>
          <a:off x="3960812" y="1371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{18A23087-2587-445D-985A-2291CA0B992A}</a:tableStyleId>
              </a:tblPr>
              <a:tblGrid>
                <a:gridCol w="653150"/>
                <a:gridCol w="653150"/>
                <a:gridCol w="653150"/>
                <a:gridCol w="653150"/>
                <a:gridCol w="653150"/>
                <a:gridCol w="653150"/>
                <a:gridCol w="653150"/>
              </a:tblGrid>
              <a:tr h="5785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dk1"/>
                          </a:solidFill>
                        </a:rPr>
                        <a:t>2</a:t>
                      </a:r>
                      <a:endParaRPr/>
                    </a:p>
                  </a:txBody>
                  <a:tcPr marT="57075" marB="57075" marR="114125" marL="114125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8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9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17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26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30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32</a:t>
                      </a:r>
                      <a:endParaRPr/>
                    </a:p>
                  </a:txBody>
                  <a:tcPr marT="57075" marB="57075" marR="114125" marL="114125" anchor="ctr"/>
                </a:tc>
              </a:tr>
              <a:tr h="5785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3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16</a:t>
                      </a:r>
                      <a:endParaRPr b="0" sz="3000">
                        <a:solidFill>
                          <a:schemeClr val="lt1"/>
                        </a:solidFill>
                      </a:endParaRPr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20</a:t>
                      </a:r>
                      <a:endParaRPr b="0" sz="3000">
                        <a:solidFill>
                          <a:schemeClr val="lt1"/>
                        </a:solidFill>
                      </a:endParaRPr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31</a:t>
                      </a:r>
                      <a:endParaRPr b="0" sz="3000">
                        <a:solidFill>
                          <a:schemeClr val="lt1"/>
                        </a:solidFill>
                      </a:endParaRPr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37</a:t>
                      </a:r>
                      <a:endParaRPr b="0" sz="3000">
                        <a:solidFill>
                          <a:schemeClr val="lt1"/>
                        </a:solidFill>
                      </a:endParaRPr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44</a:t>
                      </a:r>
                      <a:endParaRPr b="0" sz="3000">
                        <a:solidFill>
                          <a:schemeClr val="lt1"/>
                        </a:solidFill>
                      </a:endParaRPr>
                    </a:p>
                  </a:txBody>
                  <a:tcPr marT="57075" marB="57075" marR="114125" marL="114125" anchor="ctr"/>
                </a:tc>
              </a:tr>
              <a:tr h="5785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6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28</a:t>
                      </a:r>
                      <a:endParaRPr/>
                    </a:p>
                  </a:txBody>
                  <a:tcPr marT="57075" marB="57075" marR="114125" marL="114125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35</a:t>
                      </a:r>
                      <a:endParaRPr/>
                    </a:p>
                  </a:txBody>
                  <a:tcPr marT="57075" marB="57075" marR="114125" marL="114125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37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38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52</a:t>
                      </a:r>
                      <a:endParaRPr/>
                    </a:p>
                  </a:txBody>
                  <a:tcPr marT="57075" marB="57075" marR="114125" marL="114125" anchor="ctr"/>
                </a:tc>
              </a:tr>
              <a:tr h="5785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6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29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31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43</a:t>
                      </a:r>
                      <a:endParaRPr/>
                    </a:p>
                  </a:txBody>
                  <a:tcPr marT="57075" marB="57075" marR="114125" marL="114125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44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51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61</a:t>
                      </a:r>
                      <a:endParaRPr/>
                    </a:p>
                  </a:txBody>
                  <a:tcPr marT="57075" marB="57075" marR="114125" marL="114125" anchor="ctr"/>
                </a:tc>
              </a:tr>
              <a:tr h="5785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8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36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37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52</a:t>
                      </a:r>
                      <a:endParaRPr/>
                    </a:p>
                  </a:txBody>
                  <a:tcPr marT="57075" marB="57075" marR="114125" marL="114125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59</a:t>
                      </a:r>
                      <a:endParaRPr/>
                    </a:p>
                  </a:txBody>
                  <a:tcPr marT="57075" marB="57075" marR="114125" marL="114125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67</a:t>
                      </a:r>
                      <a:endParaRPr/>
                    </a:p>
                  </a:txBody>
                  <a:tcPr marT="57075" marB="57075" marR="114125" marL="114125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69</a:t>
                      </a:r>
                      <a:endParaRPr/>
                    </a:p>
                  </a:txBody>
                  <a:tcPr marT="57075" marB="57075" marR="114125" marL="114125" anchor="ctr"/>
                </a:tc>
              </a:tr>
              <a:tr h="5785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12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41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47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53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61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72</a:t>
                      </a:r>
                      <a:endParaRPr/>
                    </a:p>
                  </a:txBody>
                  <a:tcPr marT="57075" marB="57075" marR="114125" marL="114125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78</a:t>
                      </a:r>
                      <a:endParaRPr/>
                    </a:p>
                  </a:txBody>
                  <a:tcPr marT="57075" marB="57075" marR="114125" marL="114125" anchor="ctr">
                    <a:solidFill>
                      <a:schemeClr val="accent1"/>
                    </a:solidFill>
                  </a:tcPr>
                </a:tc>
              </a:tr>
              <a:tr h="5785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21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44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52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55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69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73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87</a:t>
                      </a:r>
                      <a:endParaRPr/>
                    </a:p>
                  </a:txBody>
                  <a:tcPr marT="57075" marB="57075" marR="114125" marL="114125" anchor="ctr">
                    <a:solidFill>
                      <a:schemeClr val="accent1"/>
                    </a:solidFill>
                  </a:tcPr>
                </a:tc>
              </a:tr>
              <a:tr h="5785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23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47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56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57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76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78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95</a:t>
                      </a:r>
                      <a:endParaRPr/>
                    </a:p>
                  </a:txBody>
                  <a:tcPr marT="57075" marB="57075" marR="114125" marL="114125" anchor="ctr">
                    <a:solidFill>
                      <a:schemeClr val="accen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9" name="Shape 2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0" name="Google Shape;2200;p139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/>
              <a:t>Finding the Path</a:t>
            </a:r>
            <a:endParaRPr/>
          </a:p>
        </p:txBody>
      </p:sp>
      <p:graphicFrame>
        <p:nvGraphicFramePr>
          <p:cNvPr id="2201" name="Google Shape;2201;p139"/>
          <p:cNvGraphicFramePr/>
          <p:nvPr/>
        </p:nvGraphicFramePr>
        <p:xfrm>
          <a:off x="3960812" y="1371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{18A23087-2587-445D-985A-2291CA0B992A}</a:tableStyleId>
              </a:tblPr>
              <a:tblGrid>
                <a:gridCol w="653150"/>
                <a:gridCol w="653150"/>
                <a:gridCol w="653150"/>
                <a:gridCol w="653150"/>
                <a:gridCol w="653150"/>
                <a:gridCol w="653150"/>
                <a:gridCol w="653150"/>
              </a:tblGrid>
              <a:tr h="5785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dk1"/>
                          </a:solidFill>
                        </a:rPr>
                        <a:t>2</a:t>
                      </a:r>
                      <a:endParaRPr/>
                    </a:p>
                  </a:txBody>
                  <a:tcPr marT="57075" marB="57075" marR="114125" marL="114125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8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9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17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26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30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32</a:t>
                      </a:r>
                      <a:endParaRPr/>
                    </a:p>
                  </a:txBody>
                  <a:tcPr marT="57075" marB="57075" marR="114125" marL="114125" anchor="ctr"/>
                </a:tc>
              </a:tr>
              <a:tr h="5785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3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16</a:t>
                      </a:r>
                      <a:endParaRPr b="0" sz="3000">
                        <a:solidFill>
                          <a:schemeClr val="lt1"/>
                        </a:solidFill>
                      </a:endParaRPr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20</a:t>
                      </a:r>
                      <a:endParaRPr b="0" sz="3000">
                        <a:solidFill>
                          <a:schemeClr val="lt1"/>
                        </a:solidFill>
                      </a:endParaRPr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31</a:t>
                      </a:r>
                      <a:endParaRPr b="0" sz="3000">
                        <a:solidFill>
                          <a:schemeClr val="lt1"/>
                        </a:solidFill>
                      </a:endParaRPr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37</a:t>
                      </a:r>
                      <a:endParaRPr b="0" sz="3000">
                        <a:solidFill>
                          <a:schemeClr val="lt1"/>
                        </a:solidFill>
                      </a:endParaRPr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44</a:t>
                      </a:r>
                      <a:endParaRPr b="0" sz="3000">
                        <a:solidFill>
                          <a:schemeClr val="lt1"/>
                        </a:solidFill>
                      </a:endParaRPr>
                    </a:p>
                  </a:txBody>
                  <a:tcPr marT="57075" marB="57075" marR="114125" marL="114125" anchor="ctr"/>
                </a:tc>
              </a:tr>
              <a:tr h="5785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6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</a:t>
                      </a:r>
                      <a:endParaRPr/>
                    </a:p>
                  </a:txBody>
                  <a:tcPr marT="57075" marB="57075" marR="114125" marL="114125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28</a:t>
                      </a:r>
                      <a:endParaRPr/>
                    </a:p>
                  </a:txBody>
                  <a:tcPr marT="57075" marB="57075" marR="114125" marL="114125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35</a:t>
                      </a:r>
                      <a:endParaRPr/>
                    </a:p>
                  </a:txBody>
                  <a:tcPr marT="57075" marB="57075" marR="114125" marL="114125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37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38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52</a:t>
                      </a:r>
                      <a:endParaRPr/>
                    </a:p>
                  </a:txBody>
                  <a:tcPr marT="57075" marB="57075" marR="114125" marL="114125" anchor="ctr"/>
                </a:tc>
              </a:tr>
              <a:tr h="5785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6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29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31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43</a:t>
                      </a:r>
                      <a:endParaRPr/>
                    </a:p>
                  </a:txBody>
                  <a:tcPr marT="57075" marB="57075" marR="114125" marL="114125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44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51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61</a:t>
                      </a:r>
                      <a:endParaRPr/>
                    </a:p>
                  </a:txBody>
                  <a:tcPr marT="57075" marB="57075" marR="114125" marL="114125" anchor="ctr"/>
                </a:tc>
              </a:tr>
              <a:tr h="5785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8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36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37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52</a:t>
                      </a:r>
                      <a:endParaRPr/>
                    </a:p>
                  </a:txBody>
                  <a:tcPr marT="57075" marB="57075" marR="114125" marL="114125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59</a:t>
                      </a:r>
                      <a:endParaRPr/>
                    </a:p>
                  </a:txBody>
                  <a:tcPr marT="57075" marB="57075" marR="114125" marL="114125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67</a:t>
                      </a:r>
                      <a:endParaRPr/>
                    </a:p>
                  </a:txBody>
                  <a:tcPr marT="57075" marB="57075" marR="114125" marL="114125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69</a:t>
                      </a:r>
                      <a:endParaRPr/>
                    </a:p>
                  </a:txBody>
                  <a:tcPr marT="57075" marB="57075" marR="114125" marL="114125" anchor="ctr"/>
                </a:tc>
              </a:tr>
              <a:tr h="5785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12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41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47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53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61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72</a:t>
                      </a:r>
                      <a:endParaRPr/>
                    </a:p>
                  </a:txBody>
                  <a:tcPr marT="57075" marB="57075" marR="114125" marL="114125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78</a:t>
                      </a:r>
                      <a:endParaRPr/>
                    </a:p>
                  </a:txBody>
                  <a:tcPr marT="57075" marB="57075" marR="114125" marL="114125" anchor="ctr">
                    <a:solidFill>
                      <a:schemeClr val="accent1"/>
                    </a:solidFill>
                  </a:tcPr>
                </a:tc>
              </a:tr>
              <a:tr h="5785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21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44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52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55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69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73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87</a:t>
                      </a:r>
                      <a:endParaRPr/>
                    </a:p>
                  </a:txBody>
                  <a:tcPr marT="57075" marB="57075" marR="114125" marL="114125" anchor="ctr">
                    <a:solidFill>
                      <a:schemeClr val="accent1"/>
                    </a:solidFill>
                  </a:tcPr>
                </a:tc>
              </a:tr>
              <a:tr h="5785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23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47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56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57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76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78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95</a:t>
                      </a:r>
                      <a:endParaRPr/>
                    </a:p>
                  </a:txBody>
                  <a:tcPr marT="57075" marB="57075" marR="114125" marL="114125" anchor="ctr">
                    <a:solidFill>
                      <a:schemeClr val="accen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14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/>
              <a:t>Fibonacci</a:t>
            </a:r>
            <a:endParaRPr/>
          </a:p>
        </p:txBody>
      </p:sp>
      <p:sp>
        <p:nvSpPr>
          <p:cNvPr id="260" name="Google Shape;260;p14"/>
          <p:cNvSpPr/>
          <p:nvPr/>
        </p:nvSpPr>
        <p:spPr>
          <a:xfrm>
            <a:off x="7182888" y="1828800"/>
            <a:ext cx="1316544" cy="785198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Fib(4)</a:t>
            </a:r>
            <a:endParaRPr b="1" i="0" sz="2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61" name="Google Shape;261;p14"/>
          <p:cNvCxnSpPr>
            <a:stCxn id="262" idx="7"/>
          </p:cNvCxnSpPr>
          <p:nvPr/>
        </p:nvCxnSpPr>
        <p:spPr>
          <a:xfrm flipH="1" rot="10800000">
            <a:off x="6800908" y="2499004"/>
            <a:ext cx="574800" cy="426900"/>
          </a:xfrm>
          <a:prstGeom prst="straightConnector1">
            <a:avLst/>
          </a:prstGeom>
          <a:noFill/>
          <a:ln cap="flat" cmpd="sng" w="38100">
            <a:solidFill>
              <a:srgbClr val="ECE9E2"/>
            </a:solidFill>
            <a:prstDash val="solid"/>
            <a:round/>
            <a:headEnd len="med" w="med" type="none"/>
            <a:tailEnd len="med" w="med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cxnSp>
      <p:cxnSp>
        <p:nvCxnSpPr>
          <p:cNvPr id="263" name="Google Shape;263;p14"/>
          <p:cNvCxnSpPr>
            <a:endCxn id="264" idx="1"/>
          </p:cNvCxnSpPr>
          <p:nvPr/>
        </p:nvCxnSpPr>
        <p:spPr>
          <a:xfrm>
            <a:off x="8306550" y="2498926"/>
            <a:ext cx="506400" cy="432600"/>
          </a:xfrm>
          <a:prstGeom prst="straightConnector1">
            <a:avLst/>
          </a:prstGeom>
          <a:noFill/>
          <a:ln cap="flat" cmpd="sng" w="38100">
            <a:solidFill>
              <a:srgbClr val="ECE9E2"/>
            </a:solidFill>
            <a:prstDash val="solid"/>
            <a:round/>
            <a:headEnd len="med" w="med" type="none"/>
            <a:tailEnd len="med" w="med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cxnSp>
      <p:sp>
        <p:nvSpPr>
          <p:cNvPr id="262" name="Google Shape;262;p14"/>
          <p:cNvSpPr/>
          <p:nvPr/>
        </p:nvSpPr>
        <p:spPr>
          <a:xfrm>
            <a:off x="5783706" y="2819610"/>
            <a:ext cx="1191726" cy="725824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Fib(3)</a:t>
            </a:r>
            <a:endParaRPr b="1" i="0" sz="2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" name="Google Shape;264;p14"/>
          <p:cNvSpPr/>
          <p:nvPr/>
        </p:nvSpPr>
        <p:spPr>
          <a:xfrm>
            <a:off x="8651832" y="2828149"/>
            <a:ext cx="1100180" cy="705900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Fib(2)</a:t>
            </a:r>
            <a:endParaRPr b="1" i="0" sz="2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65" name="Google Shape;265;p14"/>
          <p:cNvCxnSpPr>
            <a:stCxn id="266" idx="0"/>
          </p:cNvCxnSpPr>
          <p:nvPr/>
        </p:nvCxnSpPr>
        <p:spPr>
          <a:xfrm flipH="1" rot="10800000">
            <a:off x="5610541" y="3439020"/>
            <a:ext cx="347700" cy="462000"/>
          </a:xfrm>
          <a:prstGeom prst="straightConnector1">
            <a:avLst/>
          </a:prstGeom>
          <a:noFill/>
          <a:ln cap="flat" cmpd="sng" w="38100">
            <a:solidFill>
              <a:srgbClr val="ECE9E2"/>
            </a:solidFill>
            <a:prstDash val="solid"/>
            <a:round/>
            <a:headEnd len="med" w="med" type="none"/>
            <a:tailEnd len="med" w="med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cxnSp>
      <p:cxnSp>
        <p:nvCxnSpPr>
          <p:cNvPr id="267" name="Google Shape;267;p14"/>
          <p:cNvCxnSpPr>
            <a:endCxn id="268" idx="0"/>
          </p:cNvCxnSpPr>
          <p:nvPr/>
        </p:nvCxnSpPr>
        <p:spPr>
          <a:xfrm>
            <a:off x="6800790" y="3439126"/>
            <a:ext cx="276300" cy="466500"/>
          </a:xfrm>
          <a:prstGeom prst="straightConnector1">
            <a:avLst/>
          </a:prstGeom>
          <a:noFill/>
          <a:ln cap="flat" cmpd="sng" w="38100">
            <a:solidFill>
              <a:srgbClr val="ECE9E2"/>
            </a:solidFill>
            <a:prstDash val="solid"/>
            <a:round/>
            <a:headEnd len="med" w="med" type="none"/>
            <a:tailEnd len="med" w="med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cxnSp>
      <p:sp>
        <p:nvSpPr>
          <p:cNvPr id="268" name="Google Shape;268;p14"/>
          <p:cNvSpPr/>
          <p:nvPr/>
        </p:nvSpPr>
        <p:spPr>
          <a:xfrm>
            <a:off x="6518232" y="3905626"/>
            <a:ext cx="1117716" cy="705900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Fib(1)</a:t>
            </a:r>
            <a:endParaRPr b="1" i="0" sz="2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" name="Google Shape;266;p14"/>
          <p:cNvSpPr/>
          <p:nvPr/>
        </p:nvSpPr>
        <p:spPr>
          <a:xfrm>
            <a:off x="5060451" y="3901020"/>
            <a:ext cx="1100180" cy="705900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Fib(2)</a:t>
            </a:r>
            <a:endParaRPr b="1" i="0" sz="2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69" name="Google Shape;269;p14"/>
          <p:cNvCxnSpPr>
            <a:stCxn id="270" idx="0"/>
          </p:cNvCxnSpPr>
          <p:nvPr/>
        </p:nvCxnSpPr>
        <p:spPr>
          <a:xfrm flipH="1" rot="10800000">
            <a:off x="4851451" y="4503660"/>
            <a:ext cx="370200" cy="561000"/>
          </a:xfrm>
          <a:prstGeom prst="straightConnector1">
            <a:avLst/>
          </a:prstGeom>
          <a:noFill/>
          <a:ln cap="flat" cmpd="sng" w="38100">
            <a:solidFill>
              <a:srgbClr val="ECE9E2"/>
            </a:solidFill>
            <a:prstDash val="solid"/>
            <a:round/>
            <a:headEnd len="med" w="med" type="none"/>
            <a:tailEnd len="med" w="med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cxnSp>
      <p:sp>
        <p:nvSpPr>
          <p:cNvPr id="270" name="Google Shape;270;p14"/>
          <p:cNvSpPr/>
          <p:nvPr/>
        </p:nvSpPr>
        <p:spPr>
          <a:xfrm>
            <a:off x="4308432" y="5064660"/>
            <a:ext cx="1086038" cy="705900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Fib(1)</a:t>
            </a:r>
            <a:endParaRPr b="1" i="0" sz="2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71" name="Google Shape;271;p14"/>
          <p:cNvCxnSpPr>
            <a:endCxn id="272" idx="0"/>
          </p:cNvCxnSpPr>
          <p:nvPr/>
        </p:nvCxnSpPr>
        <p:spPr>
          <a:xfrm>
            <a:off x="5999507" y="4503514"/>
            <a:ext cx="309900" cy="555900"/>
          </a:xfrm>
          <a:prstGeom prst="straightConnector1">
            <a:avLst/>
          </a:prstGeom>
          <a:noFill/>
          <a:ln cap="flat" cmpd="sng" w="38100">
            <a:solidFill>
              <a:srgbClr val="ECE9E2"/>
            </a:solidFill>
            <a:prstDash val="solid"/>
            <a:round/>
            <a:headEnd len="med" w="med" type="none"/>
            <a:tailEnd len="med" w="med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cxnSp>
      <p:sp>
        <p:nvSpPr>
          <p:cNvPr id="272" name="Google Shape;272;p14"/>
          <p:cNvSpPr/>
          <p:nvPr/>
        </p:nvSpPr>
        <p:spPr>
          <a:xfrm>
            <a:off x="5795783" y="5059414"/>
            <a:ext cx="1027249" cy="705900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Fib(0)</a:t>
            </a:r>
            <a:endParaRPr b="1" i="0" sz="2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" name="Google Shape;273;p14"/>
          <p:cNvSpPr/>
          <p:nvPr/>
        </p:nvSpPr>
        <p:spPr>
          <a:xfrm>
            <a:off x="531812" y="1589230"/>
            <a:ext cx="849942" cy="544370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Fib(1)</a:t>
            </a:r>
            <a:endParaRPr b="1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" name="Google Shape;274;p14"/>
          <p:cNvSpPr/>
          <p:nvPr/>
        </p:nvSpPr>
        <p:spPr>
          <a:xfrm>
            <a:off x="1507264" y="1664313"/>
            <a:ext cx="512940" cy="394203"/>
          </a:xfrm>
          <a:prstGeom prst="mathEqual">
            <a:avLst>
              <a:gd fmla="val 23520" name="adj1"/>
              <a:gd fmla="val 11760" name="adj2"/>
            </a:avLst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Google Shape;275;p14"/>
          <p:cNvSpPr/>
          <p:nvPr/>
        </p:nvSpPr>
        <p:spPr>
          <a:xfrm>
            <a:off x="2145564" y="1587608"/>
            <a:ext cx="849942" cy="544370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b="1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6" name="Google Shape;276;p14"/>
          <p:cNvSpPr/>
          <p:nvPr/>
        </p:nvSpPr>
        <p:spPr>
          <a:xfrm rot="8563610">
            <a:off x="5996300" y="2204612"/>
            <a:ext cx="1143000" cy="228600"/>
          </a:xfrm>
          <a:prstGeom prst="rightArrow">
            <a:avLst>
              <a:gd fmla="val 32385" name="adj1"/>
              <a:gd fmla="val 63211" name="adj2"/>
            </a:avLst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7" name="Google Shape;277;p14"/>
          <p:cNvSpPr/>
          <p:nvPr/>
        </p:nvSpPr>
        <p:spPr>
          <a:xfrm>
            <a:off x="531812" y="2271024"/>
            <a:ext cx="849942" cy="544370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Fib(0)</a:t>
            </a:r>
            <a:endParaRPr b="1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8" name="Google Shape;278;p14"/>
          <p:cNvSpPr/>
          <p:nvPr/>
        </p:nvSpPr>
        <p:spPr>
          <a:xfrm>
            <a:off x="1507264" y="2346107"/>
            <a:ext cx="512940" cy="394203"/>
          </a:xfrm>
          <a:prstGeom prst="mathEqual">
            <a:avLst>
              <a:gd fmla="val 23520" name="adj1"/>
              <a:gd fmla="val 11760" name="adj2"/>
            </a:avLst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9" name="Google Shape;279;p14"/>
          <p:cNvSpPr/>
          <p:nvPr/>
        </p:nvSpPr>
        <p:spPr>
          <a:xfrm>
            <a:off x="2145564" y="2269402"/>
            <a:ext cx="849942" cy="544370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/>
          </a:p>
        </p:txBody>
      </p:sp>
      <p:sp>
        <p:nvSpPr>
          <p:cNvPr id="280" name="Google Shape;280;p14"/>
          <p:cNvSpPr/>
          <p:nvPr/>
        </p:nvSpPr>
        <p:spPr>
          <a:xfrm>
            <a:off x="531812" y="2951196"/>
            <a:ext cx="849942" cy="544370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Fib(2)</a:t>
            </a:r>
            <a:endParaRPr b="1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" name="Google Shape;281;p14"/>
          <p:cNvSpPr/>
          <p:nvPr/>
        </p:nvSpPr>
        <p:spPr>
          <a:xfrm>
            <a:off x="1507264" y="3026279"/>
            <a:ext cx="512940" cy="394203"/>
          </a:xfrm>
          <a:prstGeom prst="mathEqual">
            <a:avLst>
              <a:gd fmla="val 23520" name="adj1"/>
              <a:gd fmla="val 11760" name="adj2"/>
            </a:avLst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14"/>
          <p:cNvSpPr/>
          <p:nvPr/>
        </p:nvSpPr>
        <p:spPr>
          <a:xfrm>
            <a:off x="2145564" y="2949574"/>
            <a:ext cx="849942" cy="544370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283" name="Google Shape;283;p14"/>
          <p:cNvSpPr/>
          <p:nvPr/>
        </p:nvSpPr>
        <p:spPr>
          <a:xfrm>
            <a:off x="531812" y="3639994"/>
            <a:ext cx="849942" cy="544370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Fib(1)</a:t>
            </a:r>
            <a:endParaRPr b="1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4" name="Google Shape;284;p14"/>
          <p:cNvSpPr/>
          <p:nvPr/>
        </p:nvSpPr>
        <p:spPr>
          <a:xfrm>
            <a:off x="1507264" y="3715077"/>
            <a:ext cx="512940" cy="394203"/>
          </a:xfrm>
          <a:prstGeom prst="mathEqual">
            <a:avLst>
              <a:gd fmla="val 23520" name="adj1"/>
              <a:gd fmla="val 11760" name="adj2"/>
            </a:avLst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" name="Google Shape;285;p14"/>
          <p:cNvSpPr/>
          <p:nvPr/>
        </p:nvSpPr>
        <p:spPr>
          <a:xfrm>
            <a:off x="2145564" y="3638372"/>
            <a:ext cx="849942" cy="544370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286" name="Google Shape;286;p14"/>
          <p:cNvSpPr/>
          <p:nvPr/>
        </p:nvSpPr>
        <p:spPr>
          <a:xfrm>
            <a:off x="531812" y="4316875"/>
            <a:ext cx="849942" cy="544370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Fib(3)</a:t>
            </a:r>
            <a:endParaRPr b="1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7" name="Google Shape;287;p14"/>
          <p:cNvSpPr/>
          <p:nvPr/>
        </p:nvSpPr>
        <p:spPr>
          <a:xfrm>
            <a:off x="1507264" y="4391958"/>
            <a:ext cx="512940" cy="394203"/>
          </a:xfrm>
          <a:prstGeom prst="mathEqual">
            <a:avLst>
              <a:gd fmla="val 23520" name="adj1"/>
              <a:gd fmla="val 11760" name="adj2"/>
            </a:avLst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Google Shape;288;p14"/>
          <p:cNvSpPr/>
          <p:nvPr/>
        </p:nvSpPr>
        <p:spPr>
          <a:xfrm>
            <a:off x="2145564" y="4315253"/>
            <a:ext cx="849942" cy="544370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/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5" name="Shape 2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6" name="Google Shape;2206;p140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/>
              <a:t>Finding the Path</a:t>
            </a:r>
            <a:endParaRPr/>
          </a:p>
        </p:txBody>
      </p:sp>
      <p:graphicFrame>
        <p:nvGraphicFramePr>
          <p:cNvPr id="2207" name="Google Shape;2207;p140"/>
          <p:cNvGraphicFramePr/>
          <p:nvPr/>
        </p:nvGraphicFramePr>
        <p:xfrm>
          <a:off x="3960812" y="1371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{18A23087-2587-445D-985A-2291CA0B992A}</a:tableStyleId>
              </a:tblPr>
              <a:tblGrid>
                <a:gridCol w="653150"/>
                <a:gridCol w="653150"/>
                <a:gridCol w="653150"/>
                <a:gridCol w="653150"/>
                <a:gridCol w="653150"/>
                <a:gridCol w="653150"/>
                <a:gridCol w="653150"/>
              </a:tblGrid>
              <a:tr h="5785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dk1"/>
                          </a:solidFill>
                        </a:rPr>
                        <a:t>2</a:t>
                      </a:r>
                      <a:endParaRPr/>
                    </a:p>
                  </a:txBody>
                  <a:tcPr marT="57075" marB="57075" marR="114125" marL="114125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8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9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17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26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30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32</a:t>
                      </a:r>
                      <a:endParaRPr/>
                    </a:p>
                  </a:txBody>
                  <a:tcPr marT="57075" marB="57075" marR="114125" marL="114125" anchor="ctr"/>
                </a:tc>
              </a:tr>
              <a:tr h="5785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3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</a:t>
                      </a:r>
                      <a:endParaRPr/>
                    </a:p>
                  </a:txBody>
                  <a:tcPr marT="57075" marB="57075" marR="114125" marL="114125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16</a:t>
                      </a:r>
                      <a:endParaRPr b="0" sz="3000">
                        <a:solidFill>
                          <a:schemeClr val="lt1"/>
                        </a:solidFill>
                      </a:endParaRPr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20</a:t>
                      </a:r>
                      <a:endParaRPr b="0" sz="3000">
                        <a:solidFill>
                          <a:schemeClr val="lt1"/>
                        </a:solidFill>
                      </a:endParaRPr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31</a:t>
                      </a:r>
                      <a:endParaRPr b="0" sz="3000">
                        <a:solidFill>
                          <a:schemeClr val="lt1"/>
                        </a:solidFill>
                      </a:endParaRPr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37</a:t>
                      </a:r>
                      <a:endParaRPr b="0" sz="3000">
                        <a:solidFill>
                          <a:schemeClr val="lt1"/>
                        </a:solidFill>
                      </a:endParaRPr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44</a:t>
                      </a:r>
                      <a:endParaRPr b="0" sz="3000">
                        <a:solidFill>
                          <a:schemeClr val="lt1"/>
                        </a:solidFill>
                      </a:endParaRPr>
                    </a:p>
                  </a:txBody>
                  <a:tcPr marT="57075" marB="57075" marR="114125" marL="114125" anchor="ctr"/>
                </a:tc>
              </a:tr>
              <a:tr h="5785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6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</a:t>
                      </a:r>
                      <a:endParaRPr/>
                    </a:p>
                  </a:txBody>
                  <a:tcPr marT="57075" marB="57075" marR="114125" marL="114125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28</a:t>
                      </a:r>
                      <a:endParaRPr/>
                    </a:p>
                  </a:txBody>
                  <a:tcPr marT="57075" marB="57075" marR="114125" marL="114125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35</a:t>
                      </a:r>
                      <a:endParaRPr/>
                    </a:p>
                  </a:txBody>
                  <a:tcPr marT="57075" marB="57075" marR="114125" marL="114125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37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38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52</a:t>
                      </a:r>
                      <a:endParaRPr/>
                    </a:p>
                  </a:txBody>
                  <a:tcPr marT="57075" marB="57075" marR="114125" marL="114125" anchor="ctr"/>
                </a:tc>
              </a:tr>
              <a:tr h="5785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6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29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31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43</a:t>
                      </a:r>
                      <a:endParaRPr/>
                    </a:p>
                  </a:txBody>
                  <a:tcPr marT="57075" marB="57075" marR="114125" marL="114125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44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51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61</a:t>
                      </a:r>
                      <a:endParaRPr/>
                    </a:p>
                  </a:txBody>
                  <a:tcPr marT="57075" marB="57075" marR="114125" marL="114125" anchor="ctr"/>
                </a:tc>
              </a:tr>
              <a:tr h="5785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8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36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37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52</a:t>
                      </a:r>
                      <a:endParaRPr/>
                    </a:p>
                  </a:txBody>
                  <a:tcPr marT="57075" marB="57075" marR="114125" marL="114125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59</a:t>
                      </a:r>
                      <a:endParaRPr/>
                    </a:p>
                  </a:txBody>
                  <a:tcPr marT="57075" marB="57075" marR="114125" marL="114125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67</a:t>
                      </a:r>
                      <a:endParaRPr/>
                    </a:p>
                  </a:txBody>
                  <a:tcPr marT="57075" marB="57075" marR="114125" marL="114125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69</a:t>
                      </a:r>
                      <a:endParaRPr/>
                    </a:p>
                  </a:txBody>
                  <a:tcPr marT="57075" marB="57075" marR="114125" marL="114125" anchor="ctr"/>
                </a:tc>
              </a:tr>
              <a:tr h="5785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12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41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47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53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61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72</a:t>
                      </a:r>
                      <a:endParaRPr/>
                    </a:p>
                  </a:txBody>
                  <a:tcPr marT="57075" marB="57075" marR="114125" marL="114125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78</a:t>
                      </a:r>
                      <a:endParaRPr/>
                    </a:p>
                  </a:txBody>
                  <a:tcPr marT="57075" marB="57075" marR="114125" marL="114125" anchor="ctr">
                    <a:solidFill>
                      <a:schemeClr val="accent1"/>
                    </a:solidFill>
                  </a:tcPr>
                </a:tc>
              </a:tr>
              <a:tr h="5785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21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44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52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55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69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73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87</a:t>
                      </a:r>
                      <a:endParaRPr/>
                    </a:p>
                  </a:txBody>
                  <a:tcPr marT="57075" marB="57075" marR="114125" marL="114125" anchor="ctr">
                    <a:solidFill>
                      <a:schemeClr val="accent1"/>
                    </a:solidFill>
                  </a:tcPr>
                </a:tc>
              </a:tr>
              <a:tr h="5785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23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47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56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57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76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78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95</a:t>
                      </a:r>
                      <a:endParaRPr/>
                    </a:p>
                  </a:txBody>
                  <a:tcPr marT="57075" marB="57075" marR="114125" marL="114125" anchor="ctr">
                    <a:solidFill>
                      <a:schemeClr val="accen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1" name="Shape 2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2" name="Google Shape;2212;p141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/>
              <a:t>Finding the Path</a:t>
            </a:r>
            <a:endParaRPr/>
          </a:p>
        </p:txBody>
      </p:sp>
      <p:graphicFrame>
        <p:nvGraphicFramePr>
          <p:cNvPr id="2213" name="Google Shape;2213;p141"/>
          <p:cNvGraphicFramePr/>
          <p:nvPr/>
        </p:nvGraphicFramePr>
        <p:xfrm>
          <a:off x="3960812" y="1371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{18A23087-2587-445D-985A-2291CA0B992A}</a:tableStyleId>
              </a:tblPr>
              <a:tblGrid>
                <a:gridCol w="653150"/>
                <a:gridCol w="653150"/>
                <a:gridCol w="653150"/>
                <a:gridCol w="653150"/>
                <a:gridCol w="653150"/>
                <a:gridCol w="653150"/>
                <a:gridCol w="653150"/>
              </a:tblGrid>
              <a:tr h="5785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dk1"/>
                          </a:solidFill>
                        </a:rPr>
                        <a:t>2</a:t>
                      </a:r>
                      <a:endParaRPr/>
                    </a:p>
                  </a:txBody>
                  <a:tcPr marT="57075" marB="57075" marR="114125" marL="114125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dk1"/>
                          </a:solidFill>
                        </a:rPr>
                        <a:t>8</a:t>
                      </a:r>
                      <a:endParaRPr/>
                    </a:p>
                  </a:txBody>
                  <a:tcPr marT="57075" marB="57075" marR="114125" marL="114125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9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17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26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30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32</a:t>
                      </a:r>
                      <a:endParaRPr/>
                    </a:p>
                  </a:txBody>
                  <a:tcPr marT="57075" marB="57075" marR="114125" marL="114125" anchor="ctr"/>
                </a:tc>
              </a:tr>
              <a:tr h="5785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3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</a:t>
                      </a:r>
                      <a:endParaRPr/>
                    </a:p>
                  </a:txBody>
                  <a:tcPr marT="57075" marB="57075" marR="114125" marL="114125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16</a:t>
                      </a:r>
                      <a:endParaRPr b="0" sz="3000">
                        <a:solidFill>
                          <a:schemeClr val="lt1"/>
                        </a:solidFill>
                      </a:endParaRPr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20</a:t>
                      </a:r>
                      <a:endParaRPr b="0" sz="3000">
                        <a:solidFill>
                          <a:schemeClr val="lt1"/>
                        </a:solidFill>
                      </a:endParaRPr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31</a:t>
                      </a:r>
                      <a:endParaRPr b="0" sz="3000">
                        <a:solidFill>
                          <a:schemeClr val="lt1"/>
                        </a:solidFill>
                      </a:endParaRPr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37</a:t>
                      </a:r>
                      <a:endParaRPr b="0" sz="3000">
                        <a:solidFill>
                          <a:schemeClr val="lt1"/>
                        </a:solidFill>
                      </a:endParaRPr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44</a:t>
                      </a:r>
                      <a:endParaRPr b="0" sz="3000">
                        <a:solidFill>
                          <a:schemeClr val="lt1"/>
                        </a:solidFill>
                      </a:endParaRPr>
                    </a:p>
                  </a:txBody>
                  <a:tcPr marT="57075" marB="57075" marR="114125" marL="114125" anchor="ctr"/>
                </a:tc>
              </a:tr>
              <a:tr h="5785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6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</a:t>
                      </a:r>
                      <a:endParaRPr/>
                    </a:p>
                  </a:txBody>
                  <a:tcPr marT="57075" marB="57075" marR="114125" marL="114125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28</a:t>
                      </a:r>
                      <a:endParaRPr/>
                    </a:p>
                  </a:txBody>
                  <a:tcPr marT="57075" marB="57075" marR="114125" marL="114125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35</a:t>
                      </a:r>
                      <a:endParaRPr/>
                    </a:p>
                  </a:txBody>
                  <a:tcPr marT="57075" marB="57075" marR="114125" marL="114125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37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38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52</a:t>
                      </a:r>
                      <a:endParaRPr/>
                    </a:p>
                  </a:txBody>
                  <a:tcPr marT="57075" marB="57075" marR="114125" marL="114125" anchor="ctr"/>
                </a:tc>
              </a:tr>
              <a:tr h="5785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6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29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31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43</a:t>
                      </a:r>
                      <a:endParaRPr/>
                    </a:p>
                  </a:txBody>
                  <a:tcPr marT="57075" marB="57075" marR="114125" marL="114125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44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51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61</a:t>
                      </a:r>
                      <a:endParaRPr/>
                    </a:p>
                  </a:txBody>
                  <a:tcPr marT="57075" marB="57075" marR="114125" marL="114125" anchor="ctr"/>
                </a:tc>
              </a:tr>
              <a:tr h="5785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8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36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37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52</a:t>
                      </a:r>
                      <a:endParaRPr/>
                    </a:p>
                  </a:txBody>
                  <a:tcPr marT="57075" marB="57075" marR="114125" marL="114125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59</a:t>
                      </a:r>
                      <a:endParaRPr/>
                    </a:p>
                  </a:txBody>
                  <a:tcPr marT="57075" marB="57075" marR="114125" marL="114125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67</a:t>
                      </a:r>
                      <a:endParaRPr/>
                    </a:p>
                  </a:txBody>
                  <a:tcPr marT="57075" marB="57075" marR="114125" marL="114125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69</a:t>
                      </a:r>
                      <a:endParaRPr/>
                    </a:p>
                  </a:txBody>
                  <a:tcPr marT="57075" marB="57075" marR="114125" marL="114125" anchor="ctr"/>
                </a:tc>
              </a:tr>
              <a:tr h="5785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12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41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47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53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61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72</a:t>
                      </a:r>
                      <a:endParaRPr/>
                    </a:p>
                  </a:txBody>
                  <a:tcPr marT="57075" marB="57075" marR="114125" marL="114125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78</a:t>
                      </a:r>
                      <a:endParaRPr/>
                    </a:p>
                  </a:txBody>
                  <a:tcPr marT="57075" marB="57075" marR="114125" marL="114125" anchor="ctr">
                    <a:solidFill>
                      <a:schemeClr val="accent1"/>
                    </a:solidFill>
                  </a:tcPr>
                </a:tc>
              </a:tr>
              <a:tr h="5785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21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44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52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55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69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73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87</a:t>
                      </a:r>
                      <a:endParaRPr/>
                    </a:p>
                  </a:txBody>
                  <a:tcPr marT="57075" marB="57075" marR="114125" marL="114125" anchor="ctr">
                    <a:solidFill>
                      <a:schemeClr val="accent1"/>
                    </a:solidFill>
                  </a:tcPr>
                </a:tc>
              </a:tr>
              <a:tr h="5785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23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47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56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57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76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lt1"/>
                          </a:solidFill>
                        </a:rPr>
                        <a:t>78</a:t>
                      </a:r>
                      <a:endParaRPr/>
                    </a:p>
                  </a:txBody>
                  <a:tcPr marT="57075" marB="57075" marR="114125" marL="1141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30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95</a:t>
                      </a:r>
                      <a:endParaRPr/>
                    </a:p>
                  </a:txBody>
                  <a:tcPr marT="57075" marB="57075" marR="114125" marL="114125" anchor="ctr">
                    <a:solidFill>
                      <a:schemeClr val="accen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7" name="Shape 2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8" name="Google Shape;2218;p142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/>
              <a:t>Finding the Path</a:t>
            </a:r>
            <a:endParaRPr/>
          </a:p>
        </p:txBody>
      </p:sp>
      <p:graphicFrame>
        <p:nvGraphicFramePr>
          <p:cNvPr id="2219" name="Google Shape;2219;p142"/>
          <p:cNvGraphicFramePr/>
          <p:nvPr/>
        </p:nvGraphicFramePr>
        <p:xfrm>
          <a:off x="1293815" y="228175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{18A23087-2587-445D-985A-2291CA0B992A}</a:tableStyleId>
              </a:tblPr>
              <a:tblGrid>
                <a:gridCol w="478975"/>
                <a:gridCol w="478975"/>
                <a:gridCol w="478975"/>
                <a:gridCol w="478975"/>
                <a:gridCol w="478975"/>
                <a:gridCol w="478975"/>
                <a:gridCol w="478975"/>
              </a:tblGrid>
              <a:tr h="4196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200">
                          <a:solidFill>
                            <a:schemeClr val="dk1"/>
                          </a:solidFill>
                        </a:rPr>
                        <a:t>2</a:t>
                      </a:r>
                      <a:endParaRPr/>
                    </a:p>
                  </a:txBody>
                  <a:tcPr marT="40975" marB="40975" marR="81975" marL="81975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200">
                          <a:solidFill>
                            <a:schemeClr val="dk1"/>
                          </a:solidFill>
                        </a:rPr>
                        <a:t>8</a:t>
                      </a:r>
                      <a:endParaRPr/>
                    </a:p>
                  </a:txBody>
                  <a:tcPr marT="40975" marB="40975" marR="81975" marL="81975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200">
                          <a:solidFill>
                            <a:schemeClr val="lt1"/>
                          </a:solidFill>
                        </a:rPr>
                        <a:t>9</a:t>
                      </a:r>
                      <a:endParaRPr/>
                    </a:p>
                  </a:txBody>
                  <a:tcPr marT="40975" marB="40975" marR="81975" marL="819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200">
                          <a:solidFill>
                            <a:schemeClr val="lt1"/>
                          </a:solidFill>
                        </a:rPr>
                        <a:t>17</a:t>
                      </a:r>
                      <a:endParaRPr/>
                    </a:p>
                  </a:txBody>
                  <a:tcPr marT="40975" marB="40975" marR="81975" marL="819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200">
                          <a:solidFill>
                            <a:schemeClr val="lt1"/>
                          </a:solidFill>
                        </a:rPr>
                        <a:t>26</a:t>
                      </a:r>
                      <a:endParaRPr/>
                    </a:p>
                  </a:txBody>
                  <a:tcPr marT="40975" marB="40975" marR="81975" marL="819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200">
                          <a:solidFill>
                            <a:schemeClr val="lt1"/>
                          </a:solidFill>
                        </a:rPr>
                        <a:t>30</a:t>
                      </a:r>
                      <a:endParaRPr/>
                    </a:p>
                  </a:txBody>
                  <a:tcPr marT="40975" marB="40975" marR="81975" marL="819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200">
                          <a:solidFill>
                            <a:schemeClr val="lt1"/>
                          </a:solidFill>
                        </a:rPr>
                        <a:t>32</a:t>
                      </a:r>
                      <a:endParaRPr/>
                    </a:p>
                  </a:txBody>
                  <a:tcPr marT="40975" marB="40975" marR="81975" marL="81975" anchor="ctr"/>
                </a:tc>
              </a:tr>
              <a:tr h="4196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200">
                          <a:solidFill>
                            <a:schemeClr val="lt1"/>
                          </a:solidFill>
                        </a:rPr>
                        <a:t>3</a:t>
                      </a:r>
                      <a:endParaRPr/>
                    </a:p>
                  </a:txBody>
                  <a:tcPr marT="40975" marB="40975" marR="81975" marL="819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2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</a:t>
                      </a:r>
                      <a:endParaRPr/>
                    </a:p>
                  </a:txBody>
                  <a:tcPr marT="40975" marB="40975" marR="81975" marL="81975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200">
                          <a:solidFill>
                            <a:schemeClr val="lt1"/>
                          </a:solidFill>
                        </a:rPr>
                        <a:t>16</a:t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0975" marB="40975" marR="81975" marL="819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200">
                          <a:solidFill>
                            <a:schemeClr val="lt1"/>
                          </a:solidFill>
                        </a:rPr>
                        <a:t>20</a:t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0975" marB="40975" marR="81975" marL="819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200">
                          <a:solidFill>
                            <a:schemeClr val="lt1"/>
                          </a:solidFill>
                        </a:rPr>
                        <a:t>31</a:t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0975" marB="40975" marR="81975" marL="819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200">
                          <a:solidFill>
                            <a:schemeClr val="lt1"/>
                          </a:solidFill>
                        </a:rPr>
                        <a:t>37</a:t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0975" marB="40975" marR="81975" marL="819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200">
                          <a:solidFill>
                            <a:schemeClr val="lt1"/>
                          </a:solidFill>
                        </a:rPr>
                        <a:t>44</a:t>
                      </a:r>
                      <a:endParaRPr b="0" sz="2200">
                        <a:solidFill>
                          <a:schemeClr val="lt1"/>
                        </a:solidFill>
                      </a:endParaRPr>
                    </a:p>
                  </a:txBody>
                  <a:tcPr marT="40975" marB="40975" marR="81975" marL="81975" anchor="ctr"/>
                </a:tc>
              </a:tr>
              <a:tr h="4196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200">
                          <a:solidFill>
                            <a:schemeClr val="lt1"/>
                          </a:solidFill>
                        </a:rPr>
                        <a:t>6</a:t>
                      </a:r>
                      <a:endParaRPr/>
                    </a:p>
                  </a:txBody>
                  <a:tcPr marT="40975" marB="40975" marR="81975" marL="819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2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</a:t>
                      </a:r>
                      <a:endParaRPr/>
                    </a:p>
                  </a:txBody>
                  <a:tcPr marT="40975" marB="40975" marR="81975" marL="81975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2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28</a:t>
                      </a:r>
                      <a:endParaRPr/>
                    </a:p>
                  </a:txBody>
                  <a:tcPr marT="40975" marB="40975" marR="81975" marL="81975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2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35</a:t>
                      </a:r>
                      <a:endParaRPr/>
                    </a:p>
                  </a:txBody>
                  <a:tcPr marT="40975" marB="40975" marR="81975" marL="81975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200">
                          <a:solidFill>
                            <a:schemeClr val="lt1"/>
                          </a:solidFill>
                        </a:rPr>
                        <a:t>37</a:t>
                      </a:r>
                      <a:endParaRPr/>
                    </a:p>
                  </a:txBody>
                  <a:tcPr marT="40975" marB="40975" marR="81975" marL="819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200">
                          <a:solidFill>
                            <a:schemeClr val="lt1"/>
                          </a:solidFill>
                        </a:rPr>
                        <a:t>38</a:t>
                      </a:r>
                      <a:endParaRPr/>
                    </a:p>
                  </a:txBody>
                  <a:tcPr marT="40975" marB="40975" marR="81975" marL="819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200">
                          <a:solidFill>
                            <a:schemeClr val="lt1"/>
                          </a:solidFill>
                        </a:rPr>
                        <a:t>52</a:t>
                      </a:r>
                      <a:endParaRPr/>
                    </a:p>
                  </a:txBody>
                  <a:tcPr marT="40975" marB="40975" marR="81975" marL="81975" anchor="ctr"/>
                </a:tc>
              </a:tr>
              <a:tr h="4196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200">
                          <a:solidFill>
                            <a:schemeClr val="lt1"/>
                          </a:solidFill>
                        </a:rPr>
                        <a:t>6</a:t>
                      </a:r>
                      <a:endParaRPr/>
                    </a:p>
                  </a:txBody>
                  <a:tcPr marT="40975" marB="40975" marR="81975" marL="819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200">
                          <a:solidFill>
                            <a:schemeClr val="lt1"/>
                          </a:solidFill>
                        </a:rPr>
                        <a:t>29</a:t>
                      </a:r>
                      <a:endParaRPr/>
                    </a:p>
                  </a:txBody>
                  <a:tcPr marT="40975" marB="40975" marR="81975" marL="819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200">
                          <a:solidFill>
                            <a:schemeClr val="lt1"/>
                          </a:solidFill>
                        </a:rPr>
                        <a:t>31</a:t>
                      </a:r>
                      <a:endParaRPr/>
                    </a:p>
                  </a:txBody>
                  <a:tcPr marT="40975" marB="40975" marR="81975" marL="819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2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43</a:t>
                      </a:r>
                      <a:endParaRPr/>
                    </a:p>
                  </a:txBody>
                  <a:tcPr marT="40975" marB="40975" marR="81975" marL="81975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200">
                          <a:solidFill>
                            <a:schemeClr val="lt1"/>
                          </a:solidFill>
                        </a:rPr>
                        <a:t>44</a:t>
                      </a:r>
                      <a:endParaRPr/>
                    </a:p>
                  </a:txBody>
                  <a:tcPr marT="40975" marB="40975" marR="81975" marL="819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200">
                          <a:solidFill>
                            <a:schemeClr val="lt1"/>
                          </a:solidFill>
                        </a:rPr>
                        <a:t>51</a:t>
                      </a:r>
                      <a:endParaRPr/>
                    </a:p>
                  </a:txBody>
                  <a:tcPr marT="40975" marB="40975" marR="81975" marL="819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200">
                          <a:solidFill>
                            <a:schemeClr val="lt1"/>
                          </a:solidFill>
                        </a:rPr>
                        <a:t>61</a:t>
                      </a:r>
                      <a:endParaRPr/>
                    </a:p>
                  </a:txBody>
                  <a:tcPr marT="40975" marB="40975" marR="81975" marL="81975" anchor="ctr"/>
                </a:tc>
              </a:tr>
              <a:tr h="4196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200">
                          <a:solidFill>
                            <a:schemeClr val="lt1"/>
                          </a:solidFill>
                        </a:rPr>
                        <a:t>8</a:t>
                      </a:r>
                      <a:endParaRPr/>
                    </a:p>
                  </a:txBody>
                  <a:tcPr marT="40975" marB="40975" marR="81975" marL="819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200">
                          <a:solidFill>
                            <a:schemeClr val="lt1"/>
                          </a:solidFill>
                        </a:rPr>
                        <a:t>36</a:t>
                      </a:r>
                      <a:endParaRPr/>
                    </a:p>
                  </a:txBody>
                  <a:tcPr marT="40975" marB="40975" marR="81975" marL="819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200">
                          <a:solidFill>
                            <a:schemeClr val="lt1"/>
                          </a:solidFill>
                        </a:rPr>
                        <a:t>37</a:t>
                      </a:r>
                      <a:endParaRPr/>
                    </a:p>
                  </a:txBody>
                  <a:tcPr marT="40975" marB="40975" marR="81975" marL="819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2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52</a:t>
                      </a:r>
                      <a:endParaRPr/>
                    </a:p>
                  </a:txBody>
                  <a:tcPr marT="40975" marB="40975" marR="81975" marL="81975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2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59</a:t>
                      </a:r>
                      <a:endParaRPr/>
                    </a:p>
                  </a:txBody>
                  <a:tcPr marT="40975" marB="40975" marR="81975" marL="81975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2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67</a:t>
                      </a:r>
                      <a:endParaRPr/>
                    </a:p>
                  </a:txBody>
                  <a:tcPr marT="40975" marB="40975" marR="81975" marL="81975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200">
                          <a:solidFill>
                            <a:schemeClr val="lt1"/>
                          </a:solidFill>
                        </a:rPr>
                        <a:t>69</a:t>
                      </a:r>
                      <a:endParaRPr/>
                    </a:p>
                  </a:txBody>
                  <a:tcPr marT="40975" marB="40975" marR="81975" marL="81975" anchor="ctr"/>
                </a:tc>
              </a:tr>
              <a:tr h="4196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200">
                          <a:solidFill>
                            <a:schemeClr val="lt1"/>
                          </a:solidFill>
                        </a:rPr>
                        <a:t>12</a:t>
                      </a:r>
                      <a:endParaRPr/>
                    </a:p>
                  </a:txBody>
                  <a:tcPr marT="40975" marB="40975" marR="81975" marL="819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200">
                          <a:solidFill>
                            <a:schemeClr val="lt1"/>
                          </a:solidFill>
                        </a:rPr>
                        <a:t>41</a:t>
                      </a:r>
                      <a:endParaRPr/>
                    </a:p>
                  </a:txBody>
                  <a:tcPr marT="40975" marB="40975" marR="81975" marL="819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200">
                          <a:solidFill>
                            <a:schemeClr val="lt1"/>
                          </a:solidFill>
                        </a:rPr>
                        <a:t>47</a:t>
                      </a:r>
                      <a:endParaRPr/>
                    </a:p>
                  </a:txBody>
                  <a:tcPr marT="40975" marB="40975" marR="81975" marL="819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200">
                          <a:solidFill>
                            <a:schemeClr val="lt1"/>
                          </a:solidFill>
                        </a:rPr>
                        <a:t>53</a:t>
                      </a:r>
                      <a:endParaRPr/>
                    </a:p>
                  </a:txBody>
                  <a:tcPr marT="40975" marB="40975" marR="81975" marL="819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200">
                          <a:solidFill>
                            <a:schemeClr val="lt1"/>
                          </a:solidFill>
                        </a:rPr>
                        <a:t>61</a:t>
                      </a:r>
                      <a:endParaRPr/>
                    </a:p>
                  </a:txBody>
                  <a:tcPr marT="40975" marB="40975" marR="81975" marL="819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2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72</a:t>
                      </a:r>
                      <a:endParaRPr/>
                    </a:p>
                  </a:txBody>
                  <a:tcPr marT="40975" marB="40975" marR="81975" marL="81975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2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78</a:t>
                      </a:r>
                      <a:endParaRPr/>
                    </a:p>
                  </a:txBody>
                  <a:tcPr marT="40975" marB="40975" marR="81975" marL="81975" anchor="ctr">
                    <a:solidFill>
                      <a:schemeClr val="accent1"/>
                    </a:solidFill>
                  </a:tcPr>
                </a:tc>
              </a:tr>
              <a:tr h="4196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200">
                          <a:solidFill>
                            <a:schemeClr val="lt1"/>
                          </a:solidFill>
                        </a:rPr>
                        <a:t>21</a:t>
                      </a:r>
                      <a:endParaRPr/>
                    </a:p>
                  </a:txBody>
                  <a:tcPr marT="40975" marB="40975" marR="81975" marL="819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200">
                          <a:solidFill>
                            <a:schemeClr val="lt1"/>
                          </a:solidFill>
                        </a:rPr>
                        <a:t>44</a:t>
                      </a:r>
                      <a:endParaRPr/>
                    </a:p>
                  </a:txBody>
                  <a:tcPr marT="40975" marB="40975" marR="81975" marL="819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200">
                          <a:solidFill>
                            <a:schemeClr val="lt1"/>
                          </a:solidFill>
                        </a:rPr>
                        <a:t>52</a:t>
                      </a:r>
                      <a:endParaRPr/>
                    </a:p>
                  </a:txBody>
                  <a:tcPr marT="40975" marB="40975" marR="81975" marL="819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200">
                          <a:solidFill>
                            <a:schemeClr val="lt1"/>
                          </a:solidFill>
                        </a:rPr>
                        <a:t>55</a:t>
                      </a:r>
                      <a:endParaRPr/>
                    </a:p>
                  </a:txBody>
                  <a:tcPr marT="40975" marB="40975" marR="81975" marL="819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200">
                          <a:solidFill>
                            <a:schemeClr val="lt1"/>
                          </a:solidFill>
                        </a:rPr>
                        <a:t>69</a:t>
                      </a:r>
                      <a:endParaRPr/>
                    </a:p>
                  </a:txBody>
                  <a:tcPr marT="40975" marB="40975" marR="81975" marL="819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200">
                          <a:solidFill>
                            <a:schemeClr val="lt1"/>
                          </a:solidFill>
                        </a:rPr>
                        <a:t>73</a:t>
                      </a:r>
                      <a:endParaRPr/>
                    </a:p>
                  </a:txBody>
                  <a:tcPr marT="40975" marB="40975" marR="81975" marL="819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2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87</a:t>
                      </a:r>
                      <a:endParaRPr/>
                    </a:p>
                  </a:txBody>
                  <a:tcPr marT="40975" marB="40975" marR="81975" marL="81975" anchor="ctr">
                    <a:solidFill>
                      <a:schemeClr val="accent1"/>
                    </a:solidFill>
                  </a:tcPr>
                </a:tc>
              </a:tr>
              <a:tr h="4196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200">
                          <a:solidFill>
                            <a:schemeClr val="lt1"/>
                          </a:solidFill>
                        </a:rPr>
                        <a:t>23</a:t>
                      </a:r>
                      <a:endParaRPr/>
                    </a:p>
                  </a:txBody>
                  <a:tcPr marT="40975" marB="40975" marR="81975" marL="819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200">
                          <a:solidFill>
                            <a:schemeClr val="lt1"/>
                          </a:solidFill>
                        </a:rPr>
                        <a:t>47</a:t>
                      </a:r>
                      <a:endParaRPr/>
                    </a:p>
                  </a:txBody>
                  <a:tcPr marT="40975" marB="40975" marR="81975" marL="819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200">
                          <a:solidFill>
                            <a:schemeClr val="lt1"/>
                          </a:solidFill>
                        </a:rPr>
                        <a:t>56</a:t>
                      </a:r>
                      <a:endParaRPr/>
                    </a:p>
                  </a:txBody>
                  <a:tcPr marT="40975" marB="40975" marR="81975" marL="819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200">
                          <a:solidFill>
                            <a:schemeClr val="lt1"/>
                          </a:solidFill>
                        </a:rPr>
                        <a:t>57</a:t>
                      </a:r>
                      <a:endParaRPr/>
                    </a:p>
                  </a:txBody>
                  <a:tcPr marT="40975" marB="40975" marR="81975" marL="819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200">
                          <a:solidFill>
                            <a:schemeClr val="lt1"/>
                          </a:solidFill>
                        </a:rPr>
                        <a:t>76</a:t>
                      </a:r>
                      <a:endParaRPr/>
                    </a:p>
                  </a:txBody>
                  <a:tcPr marT="40975" marB="40975" marR="81975" marL="819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200">
                          <a:solidFill>
                            <a:schemeClr val="lt1"/>
                          </a:solidFill>
                        </a:rPr>
                        <a:t>78</a:t>
                      </a:r>
                      <a:endParaRPr/>
                    </a:p>
                  </a:txBody>
                  <a:tcPr marT="40975" marB="40975" marR="81975" marL="819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2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95</a:t>
                      </a:r>
                      <a:endParaRPr/>
                    </a:p>
                  </a:txBody>
                  <a:tcPr marT="40975" marB="40975" marR="81975" marL="81975" anchor="ctr">
                    <a:solidFill>
                      <a:schemeClr val="accent1"/>
                    </a:solidFill>
                  </a:tcPr>
                </a:tc>
              </a:tr>
            </a:tbl>
          </a:graphicData>
        </a:graphic>
      </p:graphicFrame>
      <p:sp>
        <p:nvSpPr>
          <p:cNvPr id="2220" name="Google Shape;2220;p142"/>
          <p:cNvSpPr/>
          <p:nvPr/>
        </p:nvSpPr>
        <p:spPr>
          <a:xfrm>
            <a:off x="4815818" y="3903405"/>
            <a:ext cx="2362200" cy="720210"/>
          </a:xfrm>
          <a:prstGeom prst="rightArrow">
            <a:avLst>
              <a:gd fmla="val 40805" name="adj1"/>
              <a:gd fmla="val 52758" name="adj2"/>
            </a:avLst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2221" name="Google Shape;2221;p142"/>
          <p:cNvGraphicFramePr/>
          <p:nvPr/>
        </p:nvGraphicFramePr>
        <p:xfrm>
          <a:off x="7347224" y="228175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{18A23087-2587-445D-985A-2291CA0B992A}</a:tableStyleId>
              </a:tblPr>
              <a:tblGrid>
                <a:gridCol w="478975"/>
                <a:gridCol w="478975"/>
                <a:gridCol w="478975"/>
                <a:gridCol w="478975"/>
                <a:gridCol w="478975"/>
                <a:gridCol w="478975"/>
                <a:gridCol w="478975"/>
              </a:tblGrid>
              <a:tr h="390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solidFill>
                            <a:schemeClr val="dk1"/>
                          </a:solidFill>
                        </a:rPr>
                        <a:t>2</a:t>
                      </a:r>
                      <a:endParaRPr b="1" sz="2200">
                        <a:solidFill>
                          <a:schemeClr val="dk1"/>
                        </a:solidFill>
                      </a:endParaRPr>
                    </a:p>
                  </a:txBody>
                  <a:tcPr marT="41850" marB="41850" marR="83700" marL="837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solidFill>
                            <a:schemeClr val="dk1"/>
                          </a:solidFill>
                        </a:rPr>
                        <a:t>6</a:t>
                      </a:r>
                      <a:endParaRPr b="1" sz="2200">
                        <a:solidFill>
                          <a:schemeClr val="dk1"/>
                        </a:solidFill>
                      </a:endParaRPr>
                    </a:p>
                  </a:txBody>
                  <a:tcPr marT="41850" marB="41850" marR="83700" marL="837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1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8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9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4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2</a:t>
                      </a:r>
                      <a:endParaRPr/>
                    </a:p>
                  </a:txBody>
                  <a:tcPr marT="41850" marB="41850" marR="83700" marL="83700" anchor="ctr"/>
                </a:tc>
              </a:tr>
              <a:tr h="390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1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solidFill>
                            <a:schemeClr val="dk1"/>
                          </a:solidFill>
                        </a:rPr>
                        <a:t>8</a:t>
                      </a:r>
                      <a:endParaRPr b="1" sz="22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0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3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5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6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7</a:t>
                      </a:r>
                      <a:endParaRPr/>
                    </a:p>
                  </a:txBody>
                  <a:tcPr marT="41850" marB="41850" marR="83700" marL="83700" anchor="ctr"/>
                </a:tc>
              </a:tr>
              <a:tr h="390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3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solidFill>
                            <a:schemeClr val="dk1"/>
                          </a:solidFill>
                        </a:rPr>
                        <a:t>4</a:t>
                      </a:r>
                      <a:endParaRPr b="1" sz="22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solidFill>
                            <a:schemeClr val="dk1"/>
                          </a:solidFill>
                        </a:rPr>
                        <a:t>8</a:t>
                      </a:r>
                      <a:endParaRPr b="1" sz="22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solidFill>
                            <a:schemeClr val="dk1"/>
                          </a:solidFill>
                        </a:rPr>
                        <a:t>7</a:t>
                      </a:r>
                      <a:endParaRPr b="1" sz="22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2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1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8</a:t>
                      </a:r>
                      <a:endParaRPr/>
                    </a:p>
                  </a:txBody>
                  <a:tcPr marT="41850" marB="41850" marR="83700" marL="83700" anchor="ctr"/>
                </a:tc>
              </a:tr>
              <a:tr h="390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0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9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2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solidFill>
                            <a:schemeClr val="dk1"/>
                          </a:solidFill>
                        </a:rPr>
                        <a:t>8</a:t>
                      </a:r>
                      <a:endParaRPr b="1" sz="22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1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7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9</a:t>
                      </a:r>
                      <a:endParaRPr/>
                    </a:p>
                  </a:txBody>
                  <a:tcPr marT="41850" marB="41850" marR="83700" marL="83700" anchor="ctr"/>
                </a:tc>
              </a:tr>
              <a:tr h="390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2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7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1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solidFill>
                            <a:schemeClr val="dk1"/>
                          </a:solidFill>
                        </a:rPr>
                        <a:t>9</a:t>
                      </a:r>
                      <a:endParaRPr b="1" sz="22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solidFill>
                            <a:schemeClr val="dk1"/>
                          </a:solidFill>
                        </a:rPr>
                        <a:t>7</a:t>
                      </a:r>
                      <a:endParaRPr b="1" sz="22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solidFill>
                            <a:schemeClr val="dk1"/>
                          </a:solidFill>
                        </a:rPr>
                        <a:t>8</a:t>
                      </a:r>
                      <a:endParaRPr b="1" sz="22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2</a:t>
                      </a:r>
                      <a:endParaRPr/>
                    </a:p>
                  </a:txBody>
                  <a:tcPr marT="41850" marB="41850" marR="83700" marL="83700" anchor="ctr"/>
                </a:tc>
              </a:tr>
              <a:tr h="390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4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5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6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1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2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solidFill>
                            <a:schemeClr val="dk1"/>
                          </a:solidFill>
                        </a:rPr>
                        <a:t>5</a:t>
                      </a:r>
                      <a:endParaRPr b="1" sz="22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solidFill>
                            <a:schemeClr val="dk1"/>
                          </a:solidFill>
                        </a:rPr>
                        <a:t>6</a:t>
                      </a:r>
                      <a:endParaRPr b="1" sz="22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>
                    <a:solidFill>
                      <a:schemeClr val="accent1"/>
                    </a:solidFill>
                  </a:tcPr>
                </a:tc>
              </a:tr>
              <a:tr h="390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9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3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5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2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8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1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solidFill>
                            <a:schemeClr val="dk1"/>
                          </a:solidFill>
                        </a:rPr>
                        <a:t>9</a:t>
                      </a:r>
                      <a:endParaRPr b="1" sz="22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>
                    <a:solidFill>
                      <a:schemeClr val="accent1"/>
                    </a:solidFill>
                  </a:tcPr>
                </a:tc>
              </a:tr>
              <a:tr h="390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2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3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4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1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7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2</a:t>
                      </a:r>
                      <a:endParaRPr/>
                    </a:p>
                  </a:txBody>
                  <a:tcPr marT="41850" marB="41850" marR="83700" marL="837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solidFill>
                            <a:schemeClr val="dk1"/>
                          </a:solidFill>
                        </a:rPr>
                        <a:t>8</a:t>
                      </a:r>
                      <a:endParaRPr b="1" sz="22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1850" marB="41850" marR="83700" marL="83700" anchor="ctr">
                    <a:solidFill>
                      <a:schemeClr val="accen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143"/>
          <p:cNvSpPr txBox="1"/>
          <p:nvPr>
            <p:ph idx="12" type="sldNum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27" name="Google Shape;2227;p143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/>
              <a:t>"Move Down / Right Sum" – Solution</a:t>
            </a:r>
            <a:endParaRPr/>
          </a:p>
        </p:txBody>
      </p:sp>
      <p:sp>
        <p:nvSpPr>
          <p:cNvPr id="2228" name="Google Shape;2228;p143"/>
          <p:cNvSpPr txBox="1"/>
          <p:nvPr/>
        </p:nvSpPr>
        <p:spPr>
          <a:xfrm>
            <a:off x="760412" y="1127518"/>
            <a:ext cx="10668000" cy="5501882"/>
          </a:xfrm>
          <a:prstGeom prst="rect">
            <a:avLst/>
          </a:prstGeom>
          <a:solidFill>
            <a:srgbClr val="D9D4C6">
              <a:alpha val="24705"/>
            </a:srgbClr>
          </a:solidFill>
          <a:ln cap="flat" cmpd="sng" w="12700">
            <a:solidFill>
              <a:srgbClr val="C6BEA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6000" lIns="108000" spcFirstLastPara="1" rIns="108000" wrap="square" tIns="36000">
            <a:spAutoFit/>
          </a:bodyPr>
          <a:lstStyle/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ts val="2400"/>
              <a:buFont typeface="Noto Sans Symbols"/>
              <a:buNone/>
            </a:pPr>
            <a:r>
              <a:rPr b="1" lang="en-US" sz="24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for (int row = 0; row &lt; rowsCount; row++)</a:t>
            </a:r>
            <a:endParaRPr/>
          </a:p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ts val="2400"/>
              <a:buFont typeface="Noto Sans Symbols"/>
              <a:buNone/>
            </a:pPr>
            <a:r>
              <a:rPr b="1" lang="en-US" sz="24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/>
          </a:p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ts val="2400"/>
              <a:buFont typeface="Noto Sans Symbols"/>
              <a:buNone/>
            </a:pPr>
            <a:r>
              <a:rPr b="1" lang="en-US" sz="24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  for (int col = 0; col &lt; colsCount; col++)</a:t>
            </a:r>
            <a:endParaRPr/>
          </a:p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ts val="2400"/>
              <a:buFont typeface="Noto Sans Symbols"/>
              <a:buNone/>
            </a:pPr>
            <a:r>
              <a:rPr b="1" lang="en-US" sz="24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  {</a:t>
            </a:r>
            <a:endParaRPr/>
          </a:p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ts val="2400"/>
              <a:buFont typeface="Noto Sans Symbols"/>
              <a:buNone/>
            </a:pPr>
            <a:r>
              <a:rPr b="1" lang="en-US" sz="24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    long maxPrevCell = long.MinValue;</a:t>
            </a:r>
            <a:endParaRPr/>
          </a:p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ts val="2400"/>
              <a:buFont typeface="Noto Sans Symbols"/>
              <a:buNone/>
            </a:pPr>
            <a:r>
              <a:rPr b="1" lang="en-US" sz="24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    if (col &gt; 0 &amp;&amp; sum[row, col - 1] &gt; maxPrevCell)</a:t>
            </a:r>
            <a:endParaRPr/>
          </a:p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ts val="2400"/>
              <a:buFont typeface="Noto Sans Symbols"/>
              <a:buNone/>
            </a:pPr>
            <a:r>
              <a:rPr b="1" lang="en-US" sz="24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      maxPrevCell = sum[row, col - 1];</a:t>
            </a:r>
            <a:endParaRPr/>
          </a:p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ts val="2400"/>
              <a:buFont typeface="Noto Sans Symbols"/>
              <a:buNone/>
            </a:pPr>
            <a:r>
              <a:rPr b="1" lang="en-US" sz="24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    if (row &gt; 0 &amp;&amp; sum[row - 1, col] &gt; maxPrevCell)</a:t>
            </a:r>
            <a:endParaRPr/>
          </a:p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ts val="2400"/>
              <a:buFont typeface="Noto Sans Symbols"/>
              <a:buNone/>
            </a:pPr>
            <a:r>
              <a:rPr b="1" lang="en-US" sz="24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      maxPrevCell = sum[row - 1, col];</a:t>
            </a:r>
            <a:endParaRPr/>
          </a:p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ts val="2400"/>
              <a:buFont typeface="Noto Sans Symbols"/>
              <a:buNone/>
            </a:pPr>
            <a:r>
              <a:rPr b="1" lang="en-US" sz="24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    sum[row, col] = cells[row, col];</a:t>
            </a:r>
            <a:endParaRPr/>
          </a:p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ts val="2400"/>
              <a:buFont typeface="Noto Sans Symbols"/>
              <a:buNone/>
            </a:pPr>
            <a:r>
              <a:rPr b="1" lang="en-US" sz="24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    if (maxPrevCell != long.MinValue)</a:t>
            </a:r>
            <a:endParaRPr/>
          </a:p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ts val="2400"/>
              <a:buFont typeface="Noto Sans Symbols"/>
              <a:buNone/>
            </a:pPr>
            <a:r>
              <a:rPr b="1" lang="en-US" sz="24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      sum[row, col] += maxPrevCell;</a:t>
            </a:r>
            <a:endParaRPr/>
          </a:p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ts val="2400"/>
              <a:buFont typeface="Noto Sans Symbols"/>
              <a:buNone/>
            </a:pPr>
            <a:r>
              <a:rPr b="1" lang="en-US" sz="24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  }</a:t>
            </a:r>
            <a:endParaRPr/>
          </a:p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ts val="2400"/>
              <a:buFont typeface="Noto Sans Symbols"/>
              <a:buNone/>
            </a:pPr>
            <a:r>
              <a:rPr b="1" lang="en-US" sz="24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/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2" name="Shape 2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3" name="Google Shape;2233;p144"/>
          <p:cNvSpPr txBox="1"/>
          <p:nvPr>
            <p:ph type="title"/>
          </p:nvPr>
        </p:nvSpPr>
        <p:spPr>
          <a:xfrm>
            <a:off x="912813" y="4953000"/>
            <a:ext cx="10363200" cy="820600"/>
          </a:xfrm>
          <a:prstGeom prst="rect">
            <a:avLst/>
          </a:prstGeom>
          <a:noFill/>
          <a:ln>
            <a:noFill/>
          </a:ln>
        </p:spPr>
        <p:txBody>
          <a:bodyPr anchorCtr="0" anchor="b" bIns="36000" lIns="36000" spcFirstLastPara="1" rIns="36000" wrap="square" tIns="36000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5400"/>
              <a:buFont typeface="Calibri"/>
              <a:buNone/>
            </a:pPr>
            <a:r>
              <a:rPr lang="en-US"/>
              <a:t>Rod Cutting Problem</a:t>
            </a:r>
            <a:endParaRPr/>
          </a:p>
        </p:txBody>
      </p:sp>
      <p:sp>
        <p:nvSpPr>
          <p:cNvPr id="2234" name="Google Shape;2234;p144"/>
          <p:cNvSpPr txBox="1"/>
          <p:nvPr>
            <p:ph idx="1" type="body"/>
          </p:nvPr>
        </p:nvSpPr>
        <p:spPr>
          <a:xfrm>
            <a:off x="912813" y="5754968"/>
            <a:ext cx="10363200" cy="719034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36000" spcFirstLastPara="1" rIns="36000" wrap="square" tIns="36000">
            <a:spAutoFit/>
          </a:bodyPr>
          <a:lstStyle/>
          <a:p>
            <a:pPr indent="0" lvl="0" marL="0" rtl="0" algn="ct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/>
              <a:t>Max Profit from Cutting a Rod</a:t>
            </a:r>
            <a:endParaRPr/>
          </a:p>
        </p:txBody>
      </p:sp>
      <p:sp>
        <p:nvSpPr>
          <p:cNvPr id="2235" name="Google Shape;2235;p144"/>
          <p:cNvSpPr txBox="1"/>
          <p:nvPr>
            <p:ph idx="4294967295" type="sldNum"/>
          </p:nvPr>
        </p:nvSpPr>
        <p:spPr>
          <a:xfrm>
            <a:off x="11760200" y="6524625"/>
            <a:ext cx="428625" cy="1968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36" name="Google Shape;2236;p144"/>
          <p:cNvSpPr/>
          <p:nvPr/>
        </p:nvSpPr>
        <p:spPr>
          <a:xfrm>
            <a:off x="4141456" y="2810994"/>
            <a:ext cx="762000" cy="770406"/>
          </a:xfrm>
          <a:prstGeom prst="flowChartMagneticDrum">
            <a:avLst/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7" name="Google Shape;2237;p144"/>
          <p:cNvSpPr/>
          <p:nvPr/>
        </p:nvSpPr>
        <p:spPr>
          <a:xfrm>
            <a:off x="5132421" y="2810994"/>
            <a:ext cx="762000" cy="770406"/>
          </a:xfrm>
          <a:prstGeom prst="flowChartMagneticDrum">
            <a:avLst/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8" name="Google Shape;2238;p144"/>
          <p:cNvSpPr/>
          <p:nvPr/>
        </p:nvSpPr>
        <p:spPr>
          <a:xfrm>
            <a:off x="5636482" y="2810994"/>
            <a:ext cx="762000" cy="770406"/>
          </a:xfrm>
          <a:prstGeom prst="flowChartMagneticDrum">
            <a:avLst/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9" name="Google Shape;2239;p144"/>
          <p:cNvSpPr/>
          <p:nvPr/>
        </p:nvSpPr>
        <p:spPr>
          <a:xfrm>
            <a:off x="6123386" y="2810994"/>
            <a:ext cx="762000" cy="770406"/>
          </a:xfrm>
          <a:prstGeom prst="flowChartMagneticDrum">
            <a:avLst/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0" name="Google Shape;2240;p144"/>
          <p:cNvSpPr/>
          <p:nvPr/>
        </p:nvSpPr>
        <p:spPr>
          <a:xfrm>
            <a:off x="6627447" y="2810994"/>
            <a:ext cx="762000" cy="770406"/>
          </a:xfrm>
          <a:prstGeom prst="flowChartMagneticDrum">
            <a:avLst/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1" name="Google Shape;2241;p144"/>
          <p:cNvSpPr/>
          <p:nvPr/>
        </p:nvSpPr>
        <p:spPr>
          <a:xfrm>
            <a:off x="7131508" y="2810994"/>
            <a:ext cx="762000" cy="770406"/>
          </a:xfrm>
          <a:prstGeom prst="flowChartMagneticDrum">
            <a:avLst/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2" name="Google Shape;2242;p144"/>
          <p:cNvSpPr/>
          <p:nvPr/>
        </p:nvSpPr>
        <p:spPr>
          <a:xfrm>
            <a:off x="7618412" y="2810994"/>
            <a:ext cx="762000" cy="770406"/>
          </a:xfrm>
          <a:prstGeom prst="flowChartMagneticDrum">
            <a:avLst/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7" name="Google Shape;2247;p145"/>
          <p:cNvSpPr txBox="1"/>
          <p:nvPr>
            <p:ph idx="1" type="body"/>
          </p:nvPr>
        </p:nvSpPr>
        <p:spPr>
          <a:xfrm>
            <a:off x="190413" y="1151121"/>
            <a:ext cx="11804822" cy="5570355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spcFirstLastPara="1" rIns="108000" wrap="square" tIns="36000">
            <a:normAutofit/>
          </a:bodyPr>
          <a:lstStyle/>
          <a:p>
            <a:pPr indent="-304747" lvl="0" marL="304747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3400"/>
              <a:buChar char="▪"/>
            </a:pPr>
            <a:r>
              <a:rPr lang="en-US"/>
              <a:t>Find the </a:t>
            </a:r>
            <a:r>
              <a:rPr b="1" lang="en-US">
                <a:solidFill>
                  <a:srgbClr val="F3CC5F"/>
                </a:solidFill>
              </a:rPr>
              <a:t>best way</a:t>
            </a:r>
            <a:r>
              <a:rPr lang="en-US"/>
              <a:t> to cut up a rod, given the prices below</a:t>
            </a:r>
            <a:endParaRPr/>
          </a:p>
          <a:p>
            <a:pPr indent="-88847" lvl="0" marL="304747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3400"/>
              <a:buNone/>
            </a:pPr>
            <a:r>
              <a:t/>
            </a:r>
            <a:endParaRPr/>
          </a:p>
          <a:p>
            <a:pPr indent="-88847" lvl="0" marL="304747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3400"/>
              <a:buNone/>
            </a:pPr>
            <a:r>
              <a:t/>
            </a:r>
            <a:endParaRPr/>
          </a:p>
          <a:p>
            <a:pPr indent="-304747" lvl="0" marL="304747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3400"/>
              <a:buChar char="▪"/>
            </a:pPr>
            <a:r>
              <a:rPr lang="en-US"/>
              <a:t>Example: All possible ways to </a:t>
            </a:r>
            <a:r>
              <a:rPr b="1" lang="en-US">
                <a:solidFill>
                  <a:srgbClr val="F3CC5F"/>
                </a:solidFill>
              </a:rPr>
              <a:t>cut rod </a:t>
            </a:r>
            <a:r>
              <a:rPr lang="en-US"/>
              <a:t>with </a:t>
            </a:r>
            <a:r>
              <a:rPr b="1" lang="en-US">
                <a:solidFill>
                  <a:srgbClr val="F3CC5F"/>
                </a:solidFill>
              </a:rPr>
              <a:t>length = 4</a:t>
            </a:r>
            <a:endParaRPr b="1">
              <a:solidFill>
                <a:srgbClr val="F3CC5F"/>
              </a:solidFill>
            </a:endParaRPr>
          </a:p>
        </p:txBody>
      </p:sp>
      <p:sp>
        <p:nvSpPr>
          <p:cNvPr id="2248" name="Google Shape;2248;p145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/>
              <a:t>Rod Cutting</a:t>
            </a:r>
            <a:endParaRPr/>
          </a:p>
        </p:txBody>
      </p:sp>
      <p:graphicFrame>
        <p:nvGraphicFramePr>
          <p:cNvPr id="2249" name="Google Shape;2249;p145"/>
          <p:cNvGraphicFramePr/>
          <p:nvPr/>
        </p:nvGraphicFramePr>
        <p:xfrm>
          <a:off x="2235736" y="1974292"/>
          <a:ext cx="3000000" cy="3000000"/>
        </p:xfrm>
        <a:graphic>
          <a:graphicData uri="http://schemas.openxmlformats.org/drawingml/2006/table">
            <a:tbl>
              <a:tblPr bandRow="1">
                <a:noFill/>
                <a:tableStyleId>{B6A755B8-B13B-4176-B83B-E4A3BFF21C0D}</a:tableStyleId>
              </a:tblPr>
              <a:tblGrid>
                <a:gridCol w="738725"/>
                <a:gridCol w="738725"/>
                <a:gridCol w="738725"/>
                <a:gridCol w="738725"/>
                <a:gridCol w="738725"/>
                <a:gridCol w="738725"/>
                <a:gridCol w="738725"/>
                <a:gridCol w="738725"/>
                <a:gridCol w="738725"/>
                <a:gridCol w="738725"/>
                <a:gridCol w="738725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chemeClr val="dk1"/>
                          </a:solidFill>
                        </a:rPr>
                        <a:t>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chemeClr val="dk1"/>
                          </a:solidFill>
                        </a:rPr>
                        <a:t>1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chemeClr val="dk1"/>
                          </a:solidFill>
                        </a:rPr>
                        <a:t>2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chemeClr val="dk1"/>
                          </a:solidFill>
                        </a:rPr>
                        <a:t>3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chemeClr val="dk1"/>
                          </a:solidFill>
                        </a:rPr>
                        <a:t>4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chemeClr val="dk1"/>
                          </a:solidFill>
                        </a:rPr>
                        <a:t>5</a:t>
                      </a:r>
                      <a:endParaRPr b="1" sz="24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chemeClr val="dk1"/>
                          </a:solidFill>
                        </a:rPr>
                        <a:t>6</a:t>
                      </a:r>
                      <a:endParaRPr b="1" sz="24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chemeClr val="dk1"/>
                          </a:solidFill>
                        </a:rPr>
                        <a:t>7</a:t>
                      </a:r>
                      <a:endParaRPr b="1" sz="24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chemeClr val="dk1"/>
                          </a:solidFill>
                        </a:rPr>
                        <a:t>8</a:t>
                      </a:r>
                      <a:endParaRPr b="1" sz="24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chemeClr val="dk1"/>
                          </a:solidFill>
                        </a:rPr>
                        <a:t>9</a:t>
                      </a:r>
                      <a:endParaRPr b="1" sz="24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chemeClr val="dk1"/>
                          </a:solidFill>
                        </a:rPr>
                        <a:t>10</a:t>
                      </a:r>
                      <a:endParaRPr b="1" sz="24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0</a:t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</a:t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5</a:t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8</a:t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9</a:t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10</a:t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17</a:t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17</a:t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20</a:t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24</a:t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30</a:t>
                      </a:r>
                      <a:endParaRPr sz="2400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sp>
        <p:nvSpPr>
          <p:cNvPr id="2250" name="Google Shape;2250;p145"/>
          <p:cNvSpPr txBox="1"/>
          <p:nvPr/>
        </p:nvSpPr>
        <p:spPr>
          <a:xfrm>
            <a:off x="1061055" y="1933425"/>
            <a:ext cx="1174681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Length</a:t>
            </a:r>
            <a:endParaRPr/>
          </a:p>
        </p:txBody>
      </p:sp>
      <p:sp>
        <p:nvSpPr>
          <p:cNvPr id="2251" name="Google Shape;2251;p145"/>
          <p:cNvSpPr txBox="1"/>
          <p:nvPr/>
        </p:nvSpPr>
        <p:spPr>
          <a:xfrm>
            <a:off x="1175715" y="2372380"/>
            <a:ext cx="907621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Price</a:t>
            </a:r>
            <a:endParaRPr/>
          </a:p>
        </p:txBody>
      </p:sp>
      <p:sp>
        <p:nvSpPr>
          <p:cNvPr id="2252" name="Google Shape;2252;p145"/>
          <p:cNvSpPr/>
          <p:nvPr/>
        </p:nvSpPr>
        <p:spPr>
          <a:xfrm>
            <a:off x="1065212" y="4419600"/>
            <a:ext cx="376843" cy="381000"/>
          </a:xfrm>
          <a:prstGeom prst="flowChartMagneticDrum">
            <a:avLst/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3" name="Google Shape;2253;p145"/>
          <p:cNvSpPr/>
          <p:nvPr/>
        </p:nvSpPr>
        <p:spPr>
          <a:xfrm>
            <a:off x="1311334" y="4419600"/>
            <a:ext cx="376843" cy="381000"/>
          </a:xfrm>
          <a:prstGeom prst="flowChartMagneticDrum">
            <a:avLst/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4" name="Google Shape;2254;p145"/>
          <p:cNvSpPr/>
          <p:nvPr/>
        </p:nvSpPr>
        <p:spPr>
          <a:xfrm>
            <a:off x="1546018" y="4419600"/>
            <a:ext cx="376843" cy="381000"/>
          </a:xfrm>
          <a:prstGeom prst="flowChartMagneticDrum">
            <a:avLst/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5" name="Google Shape;2255;p145"/>
          <p:cNvSpPr/>
          <p:nvPr/>
        </p:nvSpPr>
        <p:spPr>
          <a:xfrm>
            <a:off x="1792140" y="4419600"/>
            <a:ext cx="376843" cy="381000"/>
          </a:xfrm>
          <a:prstGeom prst="flowChartMagneticDrum">
            <a:avLst/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6" name="Google Shape;2256;p145"/>
          <p:cNvSpPr/>
          <p:nvPr/>
        </p:nvSpPr>
        <p:spPr>
          <a:xfrm>
            <a:off x="3825728" y="4419600"/>
            <a:ext cx="376843" cy="381000"/>
          </a:xfrm>
          <a:prstGeom prst="flowChartMagneticDrum">
            <a:avLst/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7" name="Google Shape;2257;p145"/>
          <p:cNvSpPr/>
          <p:nvPr/>
        </p:nvSpPr>
        <p:spPr>
          <a:xfrm>
            <a:off x="4380807" y="4419600"/>
            <a:ext cx="376843" cy="381000"/>
          </a:xfrm>
          <a:prstGeom prst="flowChartMagneticDrum">
            <a:avLst/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8" name="Google Shape;2258;p145"/>
          <p:cNvSpPr/>
          <p:nvPr/>
        </p:nvSpPr>
        <p:spPr>
          <a:xfrm>
            <a:off x="4615491" y="4419600"/>
            <a:ext cx="376843" cy="381000"/>
          </a:xfrm>
          <a:prstGeom prst="flowChartMagneticDrum">
            <a:avLst/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9" name="Google Shape;2259;p145"/>
          <p:cNvSpPr/>
          <p:nvPr/>
        </p:nvSpPr>
        <p:spPr>
          <a:xfrm>
            <a:off x="4861613" y="4419600"/>
            <a:ext cx="376843" cy="381000"/>
          </a:xfrm>
          <a:prstGeom prst="flowChartMagneticDrum">
            <a:avLst/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0" name="Google Shape;2260;p145"/>
          <p:cNvSpPr/>
          <p:nvPr/>
        </p:nvSpPr>
        <p:spPr>
          <a:xfrm>
            <a:off x="849387" y="5791200"/>
            <a:ext cx="376843" cy="381000"/>
          </a:xfrm>
          <a:prstGeom prst="flowChartMagneticDrum">
            <a:avLst/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1" name="Google Shape;2261;p145"/>
          <p:cNvSpPr/>
          <p:nvPr/>
        </p:nvSpPr>
        <p:spPr>
          <a:xfrm>
            <a:off x="1400309" y="5791200"/>
            <a:ext cx="376843" cy="381000"/>
          </a:xfrm>
          <a:prstGeom prst="flowChartMagneticDrum">
            <a:avLst/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2" name="Google Shape;2262;p145"/>
          <p:cNvSpPr/>
          <p:nvPr/>
        </p:nvSpPr>
        <p:spPr>
          <a:xfrm>
            <a:off x="1955639" y="5791200"/>
            <a:ext cx="376843" cy="381000"/>
          </a:xfrm>
          <a:prstGeom prst="flowChartMagneticDrum">
            <a:avLst/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3" name="Google Shape;2263;p145"/>
          <p:cNvSpPr/>
          <p:nvPr/>
        </p:nvSpPr>
        <p:spPr>
          <a:xfrm>
            <a:off x="2201761" y="5791200"/>
            <a:ext cx="376843" cy="381000"/>
          </a:xfrm>
          <a:prstGeom prst="flowChartMagneticDrum">
            <a:avLst/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4" name="Google Shape;2264;p145"/>
          <p:cNvSpPr/>
          <p:nvPr/>
        </p:nvSpPr>
        <p:spPr>
          <a:xfrm>
            <a:off x="6551612" y="4419600"/>
            <a:ext cx="376843" cy="381000"/>
          </a:xfrm>
          <a:prstGeom prst="flowChartMagneticDrum">
            <a:avLst/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5" name="Google Shape;2265;p145"/>
          <p:cNvSpPr/>
          <p:nvPr/>
        </p:nvSpPr>
        <p:spPr>
          <a:xfrm>
            <a:off x="6797734" y="4419600"/>
            <a:ext cx="376843" cy="381000"/>
          </a:xfrm>
          <a:prstGeom prst="flowChartMagneticDrum">
            <a:avLst/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6" name="Google Shape;2266;p145"/>
          <p:cNvSpPr/>
          <p:nvPr/>
        </p:nvSpPr>
        <p:spPr>
          <a:xfrm>
            <a:off x="7362931" y="4419600"/>
            <a:ext cx="376843" cy="381000"/>
          </a:xfrm>
          <a:prstGeom prst="flowChartMagneticDrum">
            <a:avLst/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7" name="Google Shape;2267;p145"/>
          <p:cNvSpPr/>
          <p:nvPr/>
        </p:nvSpPr>
        <p:spPr>
          <a:xfrm>
            <a:off x="7609053" y="4419600"/>
            <a:ext cx="376843" cy="381000"/>
          </a:xfrm>
          <a:prstGeom prst="flowChartMagneticDrum">
            <a:avLst/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8" name="Google Shape;2268;p145"/>
          <p:cNvSpPr/>
          <p:nvPr/>
        </p:nvSpPr>
        <p:spPr>
          <a:xfrm>
            <a:off x="9447212" y="4419600"/>
            <a:ext cx="376843" cy="381000"/>
          </a:xfrm>
          <a:prstGeom prst="flowChartMagneticDrum">
            <a:avLst/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9" name="Google Shape;2269;p145"/>
          <p:cNvSpPr/>
          <p:nvPr/>
        </p:nvSpPr>
        <p:spPr>
          <a:xfrm>
            <a:off x="9693334" y="4419600"/>
            <a:ext cx="376843" cy="381000"/>
          </a:xfrm>
          <a:prstGeom prst="flowChartMagneticDrum">
            <a:avLst/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0" name="Google Shape;2270;p145"/>
          <p:cNvSpPr/>
          <p:nvPr/>
        </p:nvSpPr>
        <p:spPr>
          <a:xfrm>
            <a:off x="9928018" y="4419600"/>
            <a:ext cx="376843" cy="381000"/>
          </a:xfrm>
          <a:prstGeom prst="flowChartMagneticDrum">
            <a:avLst/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1" name="Google Shape;2271;p145"/>
          <p:cNvSpPr/>
          <p:nvPr/>
        </p:nvSpPr>
        <p:spPr>
          <a:xfrm>
            <a:off x="10555140" y="4419600"/>
            <a:ext cx="376843" cy="381000"/>
          </a:xfrm>
          <a:prstGeom prst="flowChartMagneticDrum">
            <a:avLst/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2" name="Google Shape;2272;p145"/>
          <p:cNvSpPr/>
          <p:nvPr/>
        </p:nvSpPr>
        <p:spPr>
          <a:xfrm>
            <a:off x="9230078" y="5791200"/>
            <a:ext cx="376843" cy="381000"/>
          </a:xfrm>
          <a:prstGeom prst="flowChartMagneticDrum">
            <a:avLst/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3" name="Google Shape;2273;p145"/>
          <p:cNvSpPr/>
          <p:nvPr/>
        </p:nvSpPr>
        <p:spPr>
          <a:xfrm>
            <a:off x="9756169" y="5791200"/>
            <a:ext cx="376843" cy="381000"/>
          </a:xfrm>
          <a:prstGeom prst="flowChartMagneticDrum">
            <a:avLst/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4" name="Google Shape;2274;p145"/>
          <p:cNvSpPr/>
          <p:nvPr/>
        </p:nvSpPr>
        <p:spPr>
          <a:xfrm>
            <a:off x="10289569" y="5791200"/>
            <a:ext cx="376843" cy="381000"/>
          </a:xfrm>
          <a:prstGeom prst="flowChartMagneticDrum">
            <a:avLst/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5" name="Google Shape;2275;p145"/>
          <p:cNvSpPr/>
          <p:nvPr/>
        </p:nvSpPr>
        <p:spPr>
          <a:xfrm>
            <a:off x="10822969" y="5791200"/>
            <a:ext cx="376843" cy="381000"/>
          </a:xfrm>
          <a:prstGeom prst="flowChartMagneticDrum">
            <a:avLst/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6" name="Google Shape;2276;p145"/>
          <p:cNvSpPr/>
          <p:nvPr/>
        </p:nvSpPr>
        <p:spPr>
          <a:xfrm>
            <a:off x="6358084" y="5791200"/>
            <a:ext cx="376843" cy="381000"/>
          </a:xfrm>
          <a:prstGeom prst="flowChartMagneticDrum">
            <a:avLst/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7" name="Google Shape;2277;p145"/>
          <p:cNvSpPr/>
          <p:nvPr/>
        </p:nvSpPr>
        <p:spPr>
          <a:xfrm>
            <a:off x="6604206" y="5791200"/>
            <a:ext cx="376843" cy="381000"/>
          </a:xfrm>
          <a:prstGeom prst="flowChartMagneticDrum">
            <a:avLst/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8" name="Google Shape;2278;p145"/>
          <p:cNvSpPr/>
          <p:nvPr/>
        </p:nvSpPr>
        <p:spPr>
          <a:xfrm>
            <a:off x="7161212" y="5791200"/>
            <a:ext cx="376843" cy="381000"/>
          </a:xfrm>
          <a:prstGeom prst="flowChartMagneticDrum">
            <a:avLst/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9" name="Google Shape;2279;p145"/>
          <p:cNvSpPr/>
          <p:nvPr/>
        </p:nvSpPr>
        <p:spPr>
          <a:xfrm>
            <a:off x="7770812" y="5791200"/>
            <a:ext cx="376843" cy="381000"/>
          </a:xfrm>
          <a:prstGeom prst="flowChartMagneticDrum">
            <a:avLst/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0" name="Google Shape;2280;p145"/>
          <p:cNvSpPr/>
          <p:nvPr/>
        </p:nvSpPr>
        <p:spPr>
          <a:xfrm>
            <a:off x="3675124" y="5791200"/>
            <a:ext cx="376843" cy="381000"/>
          </a:xfrm>
          <a:prstGeom prst="flowChartMagneticDrum">
            <a:avLst/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1" name="Google Shape;2281;p145"/>
          <p:cNvSpPr/>
          <p:nvPr/>
        </p:nvSpPr>
        <p:spPr>
          <a:xfrm>
            <a:off x="4230203" y="5791200"/>
            <a:ext cx="376843" cy="381000"/>
          </a:xfrm>
          <a:prstGeom prst="flowChartMagneticDrum">
            <a:avLst/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2" name="Google Shape;2282;p145"/>
          <p:cNvSpPr/>
          <p:nvPr/>
        </p:nvSpPr>
        <p:spPr>
          <a:xfrm>
            <a:off x="4464887" y="5791200"/>
            <a:ext cx="376843" cy="381000"/>
          </a:xfrm>
          <a:prstGeom prst="flowChartMagneticDrum">
            <a:avLst/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3" name="Google Shape;2283;p145"/>
          <p:cNvSpPr/>
          <p:nvPr/>
        </p:nvSpPr>
        <p:spPr>
          <a:xfrm>
            <a:off x="5015809" y="5791200"/>
            <a:ext cx="376843" cy="381000"/>
          </a:xfrm>
          <a:prstGeom prst="flowChartMagneticDrum">
            <a:avLst/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4" name="Google Shape;2284;p145"/>
          <p:cNvSpPr txBox="1"/>
          <p:nvPr/>
        </p:nvSpPr>
        <p:spPr>
          <a:xfrm>
            <a:off x="1442055" y="3962400"/>
            <a:ext cx="367408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9</a:t>
            </a:r>
            <a:endParaRPr/>
          </a:p>
        </p:txBody>
      </p:sp>
      <p:sp>
        <p:nvSpPr>
          <p:cNvPr id="2285" name="Google Shape;2285;p145"/>
          <p:cNvSpPr txBox="1"/>
          <p:nvPr/>
        </p:nvSpPr>
        <p:spPr>
          <a:xfrm>
            <a:off x="3849447" y="3962400"/>
            <a:ext cx="367408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2286" name="Google Shape;2286;p145"/>
          <p:cNvSpPr txBox="1"/>
          <p:nvPr/>
        </p:nvSpPr>
        <p:spPr>
          <a:xfrm>
            <a:off x="4682626" y="3962400"/>
            <a:ext cx="367408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8</a:t>
            </a:r>
            <a:endParaRPr/>
          </a:p>
        </p:txBody>
      </p:sp>
      <p:sp>
        <p:nvSpPr>
          <p:cNvPr id="2287" name="Google Shape;2287;p145"/>
          <p:cNvSpPr txBox="1"/>
          <p:nvPr/>
        </p:nvSpPr>
        <p:spPr>
          <a:xfrm>
            <a:off x="6667085" y="3962400"/>
            <a:ext cx="367408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/>
          </a:p>
        </p:txBody>
      </p:sp>
      <p:sp>
        <p:nvSpPr>
          <p:cNvPr id="2288" name="Google Shape;2288;p145"/>
          <p:cNvSpPr txBox="1"/>
          <p:nvPr/>
        </p:nvSpPr>
        <p:spPr>
          <a:xfrm>
            <a:off x="7484205" y="3962400"/>
            <a:ext cx="367408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/>
          </a:p>
        </p:txBody>
      </p:sp>
      <p:sp>
        <p:nvSpPr>
          <p:cNvPr id="2289" name="Google Shape;2289;p145"/>
          <p:cNvSpPr txBox="1"/>
          <p:nvPr/>
        </p:nvSpPr>
        <p:spPr>
          <a:xfrm>
            <a:off x="9677739" y="3962400"/>
            <a:ext cx="367408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8</a:t>
            </a:r>
            <a:endParaRPr/>
          </a:p>
        </p:txBody>
      </p:sp>
      <p:sp>
        <p:nvSpPr>
          <p:cNvPr id="2290" name="Google Shape;2290;p145"/>
          <p:cNvSpPr txBox="1"/>
          <p:nvPr/>
        </p:nvSpPr>
        <p:spPr>
          <a:xfrm>
            <a:off x="10555140" y="3962400"/>
            <a:ext cx="367408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2291" name="Google Shape;2291;p145"/>
          <p:cNvSpPr txBox="1"/>
          <p:nvPr/>
        </p:nvSpPr>
        <p:spPr>
          <a:xfrm>
            <a:off x="850204" y="5325122"/>
            <a:ext cx="367408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2292" name="Google Shape;2292;p145"/>
          <p:cNvSpPr txBox="1"/>
          <p:nvPr/>
        </p:nvSpPr>
        <p:spPr>
          <a:xfrm>
            <a:off x="1431619" y="5325122"/>
            <a:ext cx="367408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2293" name="Google Shape;2293;p145"/>
          <p:cNvSpPr txBox="1"/>
          <p:nvPr/>
        </p:nvSpPr>
        <p:spPr>
          <a:xfrm>
            <a:off x="2045149" y="5325122"/>
            <a:ext cx="367408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/>
          </a:p>
        </p:txBody>
      </p:sp>
      <p:sp>
        <p:nvSpPr>
          <p:cNvPr id="2294" name="Google Shape;2294;p145"/>
          <p:cNvSpPr txBox="1"/>
          <p:nvPr/>
        </p:nvSpPr>
        <p:spPr>
          <a:xfrm>
            <a:off x="3686157" y="5325122"/>
            <a:ext cx="367408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2295" name="Google Shape;2295;p145"/>
          <p:cNvSpPr txBox="1"/>
          <p:nvPr/>
        </p:nvSpPr>
        <p:spPr>
          <a:xfrm>
            <a:off x="5025244" y="5325122"/>
            <a:ext cx="367408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2296" name="Google Shape;2296;p145"/>
          <p:cNvSpPr txBox="1"/>
          <p:nvPr/>
        </p:nvSpPr>
        <p:spPr>
          <a:xfrm>
            <a:off x="4355404" y="5325122"/>
            <a:ext cx="367408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/>
          </a:p>
        </p:txBody>
      </p:sp>
      <p:sp>
        <p:nvSpPr>
          <p:cNvPr id="2297" name="Google Shape;2297;p145"/>
          <p:cNvSpPr txBox="1"/>
          <p:nvPr/>
        </p:nvSpPr>
        <p:spPr>
          <a:xfrm>
            <a:off x="7170647" y="5325122"/>
            <a:ext cx="367408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2298" name="Google Shape;2298;p145"/>
          <p:cNvSpPr txBox="1"/>
          <p:nvPr/>
        </p:nvSpPr>
        <p:spPr>
          <a:xfrm>
            <a:off x="7780247" y="5325122"/>
            <a:ext cx="367408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2299" name="Google Shape;2299;p145"/>
          <p:cNvSpPr txBox="1"/>
          <p:nvPr/>
        </p:nvSpPr>
        <p:spPr>
          <a:xfrm>
            <a:off x="9239513" y="5325122"/>
            <a:ext cx="367408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2300" name="Google Shape;2300;p145"/>
          <p:cNvSpPr txBox="1"/>
          <p:nvPr/>
        </p:nvSpPr>
        <p:spPr>
          <a:xfrm>
            <a:off x="9756169" y="5325122"/>
            <a:ext cx="367408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2301" name="Google Shape;2301;p145"/>
          <p:cNvSpPr txBox="1"/>
          <p:nvPr/>
        </p:nvSpPr>
        <p:spPr>
          <a:xfrm>
            <a:off x="10289569" y="5325122"/>
            <a:ext cx="367408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2302" name="Google Shape;2302;p145"/>
          <p:cNvSpPr txBox="1"/>
          <p:nvPr/>
        </p:nvSpPr>
        <p:spPr>
          <a:xfrm>
            <a:off x="10832404" y="5325122"/>
            <a:ext cx="367408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2303" name="Google Shape;2303;p145"/>
          <p:cNvSpPr txBox="1"/>
          <p:nvPr/>
        </p:nvSpPr>
        <p:spPr>
          <a:xfrm>
            <a:off x="6489004" y="5325122"/>
            <a:ext cx="367408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7" name="Shape 2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8" name="Google Shape;2308;p146"/>
          <p:cNvSpPr txBox="1"/>
          <p:nvPr>
            <p:ph idx="4294967295" type="ctrTitle"/>
          </p:nvPr>
        </p:nvSpPr>
        <p:spPr>
          <a:xfrm>
            <a:off x="912813" y="4894400"/>
            <a:ext cx="10363200" cy="820600"/>
          </a:xfrm>
          <a:prstGeom prst="rect">
            <a:avLst/>
          </a:prstGeom>
          <a:noFill/>
          <a:ln>
            <a:noFill/>
          </a:ln>
        </p:spPr>
        <p:txBody>
          <a:bodyPr anchorCtr="0" anchor="b" bIns="36000" lIns="36000" spcFirstLastPara="1" rIns="36000" wrap="square" tIns="3600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5400"/>
              <a:buFont typeface="Calibri"/>
              <a:buNone/>
            </a:pPr>
            <a:r>
              <a:rPr b="1" i="0" lang="en-US" sz="5400" u="none" cap="none" strike="noStrik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rPr>
              <a:t>Rod Cutting</a:t>
            </a:r>
            <a:endParaRPr/>
          </a:p>
        </p:txBody>
      </p:sp>
      <p:sp>
        <p:nvSpPr>
          <p:cNvPr id="2309" name="Google Shape;2309;p146"/>
          <p:cNvSpPr txBox="1"/>
          <p:nvPr>
            <p:ph idx="4294967295" type="subTitle"/>
          </p:nvPr>
        </p:nvSpPr>
        <p:spPr>
          <a:xfrm>
            <a:off x="912813" y="5754968"/>
            <a:ext cx="10363200" cy="719034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36000" spcFirstLastPara="1" rIns="36000" wrap="square" tIns="36000">
            <a:spAutoFit/>
          </a:bodyPr>
          <a:lstStyle/>
          <a:p>
            <a:pPr indent="0" lvl="0" marL="0" marR="0" rtl="0" algn="ct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ts val="4000"/>
              <a:buFont typeface="Noto Sans Symbols"/>
              <a:buNone/>
            </a:pPr>
            <a:r>
              <a:rPr b="0" i="0" lang="en-US" sz="40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Recursive Top-Down Approach</a:t>
            </a:r>
            <a:endParaRPr/>
          </a:p>
        </p:txBody>
      </p:sp>
      <p:pic>
        <p:nvPicPr>
          <p:cNvPr descr="Magnifying glass" id="2310" name="Google Shape;2310;p1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13213" y="892032"/>
            <a:ext cx="3962400" cy="396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agnifying glass" id="2311" name="Google Shape;2311;p1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5212" y="1600200"/>
            <a:ext cx="1676400" cy="1676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agnifying glass" id="2312" name="Google Shape;2312;p1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05890" y="1930878"/>
            <a:ext cx="659922" cy="65992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agnifying glass" id="2313" name="Google Shape;2313;p14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332412" y="2057400"/>
            <a:ext cx="278922" cy="27892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agnifying glass" id="2314" name="Google Shape;2314;p14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385590" y="2114549"/>
            <a:ext cx="102078" cy="10207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agnifying glass" id="2315" name="Google Shape;2315;p14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408612" y="2135446"/>
            <a:ext cx="38053" cy="380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9" name="Shape 2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0" name="Google Shape;2320;p147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/>
              <a:t>Rod Cutting</a:t>
            </a:r>
            <a:endParaRPr/>
          </a:p>
        </p:txBody>
      </p:sp>
      <p:sp>
        <p:nvSpPr>
          <p:cNvPr id="2321" name="Google Shape;2321;p147"/>
          <p:cNvSpPr/>
          <p:nvPr/>
        </p:nvSpPr>
        <p:spPr>
          <a:xfrm>
            <a:off x="5975879" y="771261"/>
            <a:ext cx="1316544" cy="785198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2" name="Google Shape;2322;p147"/>
          <p:cNvSpPr/>
          <p:nvPr/>
        </p:nvSpPr>
        <p:spPr>
          <a:xfrm>
            <a:off x="6066679" y="970809"/>
            <a:ext cx="376843" cy="381000"/>
          </a:xfrm>
          <a:prstGeom prst="flowChartMagneticDrum">
            <a:avLst/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3" name="Google Shape;2323;p147"/>
          <p:cNvSpPr/>
          <p:nvPr/>
        </p:nvSpPr>
        <p:spPr>
          <a:xfrm>
            <a:off x="6312801" y="970809"/>
            <a:ext cx="376843" cy="381000"/>
          </a:xfrm>
          <a:prstGeom prst="flowChartMagneticDrum">
            <a:avLst/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4" name="Google Shape;2324;p147"/>
          <p:cNvSpPr/>
          <p:nvPr/>
        </p:nvSpPr>
        <p:spPr>
          <a:xfrm>
            <a:off x="6547485" y="970809"/>
            <a:ext cx="376843" cy="381000"/>
          </a:xfrm>
          <a:prstGeom prst="flowChartMagneticDrum">
            <a:avLst/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5" name="Google Shape;2325;p147"/>
          <p:cNvSpPr/>
          <p:nvPr/>
        </p:nvSpPr>
        <p:spPr>
          <a:xfrm>
            <a:off x="6793607" y="970809"/>
            <a:ext cx="376843" cy="381000"/>
          </a:xfrm>
          <a:prstGeom prst="flowChartMagneticDrum">
            <a:avLst/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2326" name="Google Shape;2326;p147"/>
          <p:cNvGraphicFramePr/>
          <p:nvPr/>
        </p:nvGraphicFramePr>
        <p:xfrm>
          <a:off x="9492016" y="5495425"/>
          <a:ext cx="3000000" cy="3000000"/>
        </p:xfrm>
        <a:graphic>
          <a:graphicData uri="http://schemas.openxmlformats.org/drawingml/2006/table">
            <a:tbl>
              <a:tblPr bandRow="1">
                <a:noFill/>
                <a:tableStyleId>{B6A755B8-B13B-4176-B83B-E4A3BFF21C0D}</a:tableStyleId>
              </a:tblPr>
              <a:tblGrid>
                <a:gridCol w="440950"/>
                <a:gridCol w="440950"/>
                <a:gridCol w="440950"/>
                <a:gridCol w="440950"/>
                <a:gridCol w="44095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chemeClr val="dk1"/>
                          </a:solidFill>
                        </a:rPr>
                        <a:t>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chemeClr val="dk1"/>
                          </a:solidFill>
                        </a:rPr>
                        <a:t>1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chemeClr val="dk1"/>
                          </a:solidFill>
                        </a:rPr>
                        <a:t>2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chemeClr val="dk1"/>
                          </a:solidFill>
                        </a:rPr>
                        <a:t>3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chemeClr val="dk1"/>
                          </a:solidFill>
                        </a:rPr>
                        <a:t>4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0</a:t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</a:t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5</a:t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8</a:t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9</a:t>
                      </a:r>
                      <a:endParaRPr sz="2400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sp>
        <p:nvSpPr>
          <p:cNvPr id="2327" name="Google Shape;2327;p147"/>
          <p:cNvSpPr txBox="1"/>
          <p:nvPr/>
        </p:nvSpPr>
        <p:spPr>
          <a:xfrm>
            <a:off x="8256576" y="5495425"/>
            <a:ext cx="1174681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Length</a:t>
            </a:r>
            <a:endParaRPr/>
          </a:p>
        </p:txBody>
      </p:sp>
      <p:sp>
        <p:nvSpPr>
          <p:cNvPr id="2328" name="Google Shape;2328;p147"/>
          <p:cNvSpPr txBox="1"/>
          <p:nvPr/>
        </p:nvSpPr>
        <p:spPr>
          <a:xfrm>
            <a:off x="8371236" y="5934380"/>
            <a:ext cx="907621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Price</a:t>
            </a:r>
            <a:endParaRPr/>
          </a:p>
        </p:txBody>
      </p: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2" name="Shape 2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3" name="Google Shape;2333;p148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/>
              <a:t>Rod Cutting</a:t>
            </a:r>
            <a:endParaRPr/>
          </a:p>
        </p:txBody>
      </p:sp>
      <p:sp>
        <p:nvSpPr>
          <p:cNvPr id="2334" name="Google Shape;2334;p148"/>
          <p:cNvSpPr/>
          <p:nvPr/>
        </p:nvSpPr>
        <p:spPr>
          <a:xfrm>
            <a:off x="5975879" y="771261"/>
            <a:ext cx="1316544" cy="785198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335" name="Google Shape;2335;p148"/>
          <p:cNvCxnSpPr>
            <a:stCxn id="2336" idx="7"/>
            <a:endCxn id="2334" idx="4"/>
          </p:cNvCxnSpPr>
          <p:nvPr/>
        </p:nvCxnSpPr>
        <p:spPr>
          <a:xfrm flipH="1" rot="10800000">
            <a:off x="3602632" y="1556526"/>
            <a:ext cx="3031500" cy="521400"/>
          </a:xfrm>
          <a:prstGeom prst="straightConnector1">
            <a:avLst/>
          </a:prstGeom>
          <a:noFill/>
          <a:ln cap="flat" cmpd="sng" w="38100">
            <a:solidFill>
              <a:srgbClr val="ECE9E2"/>
            </a:solidFill>
            <a:prstDash val="solid"/>
            <a:round/>
            <a:headEnd len="med" w="med" type="none"/>
            <a:tailEnd len="med" w="med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cxnSp>
      <p:cxnSp>
        <p:nvCxnSpPr>
          <p:cNvPr id="2337" name="Google Shape;2337;p148"/>
          <p:cNvCxnSpPr>
            <a:stCxn id="2334" idx="4"/>
            <a:endCxn id="2338" idx="1"/>
          </p:cNvCxnSpPr>
          <p:nvPr/>
        </p:nvCxnSpPr>
        <p:spPr>
          <a:xfrm>
            <a:off x="6634151" y="1556459"/>
            <a:ext cx="1132500" cy="923100"/>
          </a:xfrm>
          <a:prstGeom prst="straightConnector1">
            <a:avLst/>
          </a:prstGeom>
          <a:noFill/>
          <a:ln cap="flat" cmpd="sng" w="38100">
            <a:solidFill>
              <a:srgbClr val="ECE9E2"/>
            </a:solidFill>
            <a:prstDash val="solid"/>
            <a:round/>
            <a:headEnd len="med" w="med" type="none"/>
            <a:tailEnd len="med" w="med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cxnSp>
      <p:sp>
        <p:nvSpPr>
          <p:cNvPr id="2336" name="Google Shape;2336;p148"/>
          <p:cNvSpPr/>
          <p:nvPr/>
        </p:nvSpPr>
        <p:spPr>
          <a:xfrm>
            <a:off x="2585430" y="1971632"/>
            <a:ext cx="1191726" cy="725824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8" name="Google Shape;2338;p148"/>
          <p:cNvSpPr/>
          <p:nvPr/>
        </p:nvSpPr>
        <p:spPr>
          <a:xfrm>
            <a:off x="7605640" y="2376069"/>
            <a:ext cx="1100180" cy="705900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9" name="Google Shape;2339;p148"/>
          <p:cNvSpPr/>
          <p:nvPr/>
        </p:nvSpPr>
        <p:spPr>
          <a:xfrm rot="10247804">
            <a:off x="4167667" y="1395441"/>
            <a:ext cx="1143000" cy="228600"/>
          </a:xfrm>
          <a:prstGeom prst="rightArrow">
            <a:avLst>
              <a:gd fmla="val 32385" name="adj1"/>
              <a:gd fmla="val 63211" name="adj2"/>
            </a:avLst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0" name="Google Shape;2340;p148"/>
          <p:cNvSpPr/>
          <p:nvPr/>
        </p:nvSpPr>
        <p:spPr>
          <a:xfrm>
            <a:off x="6066679" y="970809"/>
            <a:ext cx="376843" cy="381000"/>
          </a:xfrm>
          <a:prstGeom prst="flowChartMagneticDrum">
            <a:avLst/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1" name="Google Shape;2341;p148"/>
          <p:cNvSpPr/>
          <p:nvPr/>
        </p:nvSpPr>
        <p:spPr>
          <a:xfrm>
            <a:off x="6312801" y="970809"/>
            <a:ext cx="376843" cy="381000"/>
          </a:xfrm>
          <a:prstGeom prst="flowChartMagneticDrum">
            <a:avLst/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2" name="Google Shape;2342;p148"/>
          <p:cNvSpPr/>
          <p:nvPr/>
        </p:nvSpPr>
        <p:spPr>
          <a:xfrm>
            <a:off x="6547485" y="970809"/>
            <a:ext cx="376843" cy="381000"/>
          </a:xfrm>
          <a:prstGeom prst="flowChartMagneticDrum">
            <a:avLst/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3" name="Google Shape;2343;p148"/>
          <p:cNvSpPr/>
          <p:nvPr/>
        </p:nvSpPr>
        <p:spPr>
          <a:xfrm>
            <a:off x="6793607" y="970809"/>
            <a:ext cx="376843" cy="381000"/>
          </a:xfrm>
          <a:prstGeom prst="flowChartMagneticDrum">
            <a:avLst/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4" name="Google Shape;2344;p148"/>
          <p:cNvSpPr/>
          <p:nvPr/>
        </p:nvSpPr>
        <p:spPr>
          <a:xfrm>
            <a:off x="2510050" y="2149711"/>
            <a:ext cx="376843" cy="381000"/>
          </a:xfrm>
          <a:prstGeom prst="flowChartMagneticDrum">
            <a:avLst/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5" name="Google Shape;2345;p148"/>
          <p:cNvSpPr/>
          <p:nvPr/>
        </p:nvSpPr>
        <p:spPr>
          <a:xfrm>
            <a:off x="2938956" y="2149711"/>
            <a:ext cx="376843" cy="381000"/>
          </a:xfrm>
          <a:prstGeom prst="flowChartMagneticDrum">
            <a:avLst/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6" name="Google Shape;2346;p148"/>
          <p:cNvSpPr/>
          <p:nvPr/>
        </p:nvSpPr>
        <p:spPr>
          <a:xfrm>
            <a:off x="3173640" y="2149711"/>
            <a:ext cx="376843" cy="381000"/>
          </a:xfrm>
          <a:prstGeom prst="flowChartMagneticDrum">
            <a:avLst/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7" name="Google Shape;2347;p148"/>
          <p:cNvSpPr/>
          <p:nvPr/>
        </p:nvSpPr>
        <p:spPr>
          <a:xfrm>
            <a:off x="3419762" y="2149711"/>
            <a:ext cx="376843" cy="381000"/>
          </a:xfrm>
          <a:prstGeom prst="flowChartMagneticDrum">
            <a:avLst/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8" name="Google Shape;2348;p148"/>
          <p:cNvSpPr/>
          <p:nvPr/>
        </p:nvSpPr>
        <p:spPr>
          <a:xfrm>
            <a:off x="5038502" y="2428832"/>
            <a:ext cx="1191726" cy="725824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9" name="Google Shape;2349;p148"/>
          <p:cNvSpPr/>
          <p:nvPr/>
        </p:nvSpPr>
        <p:spPr>
          <a:xfrm>
            <a:off x="4963122" y="2606911"/>
            <a:ext cx="376843" cy="381000"/>
          </a:xfrm>
          <a:prstGeom prst="flowChartMagneticDrum">
            <a:avLst/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0" name="Google Shape;2350;p148"/>
          <p:cNvSpPr/>
          <p:nvPr/>
        </p:nvSpPr>
        <p:spPr>
          <a:xfrm>
            <a:off x="5191301" y="2606911"/>
            <a:ext cx="376843" cy="381000"/>
          </a:xfrm>
          <a:prstGeom prst="flowChartMagneticDrum">
            <a:avLst/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1" name="Google Shape;2351;p148"/>
          <p:cNvSpPr/>
          <p:nvPr/>
        </p:nvSpPr>
        <p:spPr>
          <a:xfrm>
            <a:off x="5626712" y="2606911"/>
            <a:ext cx="376843" cy="381000"/>
          </a:xfrm>
          <a:prstGeom prst="flowChartMagneticDrum">
            <a:avLst/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2" name="Google Shape;2352;p148"/>
          <p:cNvSpPr/>
          <p:nvPr/>
        </p:nvSpPr>
        <p:spPr>
          <a:xfrm>
            <a:off x="5872834" y="2606911"/>
            <a:ext cx="376843" cy="381000"/>
          </a:xfrm>
          <a:prstGeom prst="flowChartMagneticDrum">
            <a:avLst/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353" name="Google Shape;2353;p148"/>
          <p:cNvCxnSpPr>
            <a:stCxn id="2348" idx="0"/>
            <a:endCxn id="2334" idx="4"/>
          </p:cNvCxnSpPr>
          <p:nvPr/>
        </p:nvCxnSpPr>
        <p:spPr>
          <a:xfrm flipH="1" rot="10800000">
            <a:off x="5634365" y="1556432"/>
            <a:ext cx="999900" cy="872400"/>
          </a:xfrm>
          <a:prstGeom prst="straightConnector1">
            <a:avLst/>
          </a:prstGeom>
          <a:noFill/>
          <a:ln cap="flat" cmpd="sng" w="38100">
            <a:solidFill>
              <a:srgbClr val="ECE9E2"/>
            </a:solidFill>
            <a:prstDash val="solid"/>
            <a:round/>
            <a:headEnd len="med" w="med" type="none"/>
            <a:tailEnd len="med" w="med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cxnSp>
      <p:sp>
        <p:nvSpPr>
          <p:cNvPr id="2354" name="Google Shape;2354;p148"/>
          <p:cNvSpPr/>
          <p:nvPr/>
        </p:nvSpPr>
        <p:spPr>
          <a:xfrm>
            <a:off x="7466012" y="2554148"/>
            <a:ext cx="376843" cy="381000"/>
          </a:xfrm>
          <a:prstGeom prst="flowChartMagneticDrum">
            <a:avLst/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5" name="Google Shape;2355;p148"/>
          <p:cNvSpPr/>
          <p:nvPr/>
        </p:nvSpPr>
        <p:spPr>
          <a:xfrm>
            <a:off x="7694191" y="2554148"/>
            <a:ext cx="376843" cy="381000"/>
          </a:xfrm>
          <a:prstGeom prst="flowChartMagneticDrum">
            <a:avLst/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6" name="Google Shape;2356;p148"/>
          <p:cNvSpPr/>
          <p:nvPr/>
        </p:nvSpPr>
        <p:spPr>
          <a:xfrm>
            <a:off x="7929813" y="2554148"/>
            <a:ext cx="376843" cy="381000"/>
          </a:xfrm>
          <a:prstGeom prst="flowChartMagneticDrum">
            <a:avLst/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7" name="Google Shape;2357;p148"/>
          <p:cNvSpPr/>
          <p:nvPr/>
        </p:nvSpPr>
        <p:spPr>
          <a:xfrm>
            <a:off x="8375724" y="2554148"/>
            <a:ext cx="376843" cy="381000"/>
          </a:xfrm>
          <a:prstGeom prst="flowChartMagneticDrum">
            <a:avLst/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358" name="Google Shape;2358;p148"/>
          <p:cNvCxnSpPr>
            <a:stCxn id="2334" idx="4"/>
            <a:endCxn id="2359" idx="1"/>
          </p:cNvCxnSpPr>
          <p:nvPr/>
        </p:nvCxnSpPr>
        <p:spPr>
          <a:xfrm>
            <a:off x="6634151" y="1556459"/>
            <a:ext cx="3395700" cy="518400"/>
          </a:xfrm>
          <a:prstGeom prst="straightConnector1">
            <a:avLst/>
          </a:prstGeom>
          <a:noFill/>
          <a:ln cap="flat" cmpd="sng" w="38100">
            <a:solidFill>
              <a:srgbClr val="ECE9E2"/>
            </a:solidFill>
            <a:prstDash val="solid"/>
            <a:round/>
            <a:headEnd len="med" w="med" type="none"/>
            <a:tailEnd len="med" w="med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cxnSp>
      <p:sp>
        <p:nvSpPr>
          <p:cNvPr id="2359" name="Google Shape;2359;p148"/>
          <p:cNvSpPr/>
          <p:nvPr/>
        </p:nvSpPr>
        <p:spPr>
          <a:xfrm>
            <a:off x="9868838" y="1971632"/>
            <a:ext cx="1100180" cy="705900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0" name="Google Shape;2360;p148"/>
          <p:cNvSpPr/>
          <p:nvPr/>
        </p:nvSpPr>
        <p:spPr>
          <a:xfrm>
            <a:off x="9874478" y="2149711"/>
            <a:ext cx="376843" cy="381000"/>
          </a:xfrm>
          <a:prstGeom prst="flowChartMagneticDrum">
            <a:avLst/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1" name="Google Shape;2361;p148"/>
          <p:cNvSpPr/>
          <p:nvPr/>
        </p:nvSpPr>
        <p:spPr>
          <a:xfrm>
            <a:off x="10102657" y="2149711"/>
            <a:ext cx="376843" cy="381000"/>
          </a:xfrm>
          <a:prstGeom prst="flowChartMagneticDrum">
            <a:avLst/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2" name="Google Shape;2362;p148"/>
          <p:cNvSpPr/>
          <p:nvPr/>
        </p:nvSpPr>
        <p:spPr>
          <a:xfrm>
            <a:off x="10338279" y="2149711"/>
            <a:ext cx="376843" cy="381000"/>
          </a:xfrm>
          <a:prstGeom prst="flowChartMagneticDrum">
            <a:avLst/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3" name="Google Shape;2363;p148"/>
          <p:cNvSpPr/>
          <p:nvPr/>
        </p:nvSpPr>
        <p:spPr>
          <a:xfrm>
            <a:off x="10594369" y="2149711"/>
            <a:ext cx="376843" cy="381000"/>
          </a:xfrm>
          <a:prstGeom prst="flowChartMagneticDrum">
            <a:avLst/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2364" name="Google Shape;2364;p148"/>
          <p:cNvGraphicFramePr/>
          <p:nvPr/>
        </p:nvGraphicFramePr>
        <p:xfrm>
          <a:off x="9492016" y="5495425"/>
          <a:ext cx="3000000" cy="3000000"/>
        </p:xfrm>
        <a:graphic>
          <a:graphicData uri="http://schemas.openxmlformats.org/drawingml/2006/table">
            <a:tbl>
              <a:tblPr bandRow="1">
                <a:noFill/>
                <a:tableStyleId>{B6A755B8-B13B-4176-B83B-E4A3BFF21C0D}</a:tableStyleId>
              </a:tblPr>
              <a:tblGrid>
                <a:gridCol w="440950"/>
                <a:gridCol w="440950"/>
                <a:gridCol w="440950"/>
                <a:gridCol w="440950"/>
                <a:gridCol w="44095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chemeClr val="dk1"/>
                          </a:solidFill>
                        </a:rPr>
                        <a:t>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chemeClr val="dk1"/>
                          </a:solidFill>
                        </a:rPr>
                        <a:t>1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chemeClr val="dk1"/>
                          </a:solidFill>
                        </a:rPr>
                        <a:t>2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chemeClr val="dk1"/>
                          </a:solidFill>
                        </a:rPr>
                        <a:t>3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chemeClr val="dk1"/>
                          </a:solidFill>
                        </a:rPr>
                        <a:t>4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0</a:t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</a:t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5</a:t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8</a:t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9</a:t>
                      </a:r>
                      <a:endParaRPr sz="2400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sp>
        <p:nvSpPr>
          <p:cNvPr id="2365" name="Google Shape;2365;p148"/>
          <p:cNvSpPr txBox="1"/>
          <p:nvPr/>
        </p:nvSpPr>
        <p:spPr>
          <a:xfrm>
            <a:off x="8256576" y="5495425"/>
            <a:ext cx="1174681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Length</a:t>
            </a:r>
            <a:endParaRPr/>
          </a:p>
        </p:txBody>
      </p:sp>
      <p:sp>
        <p:nvSpPr>
          <p:cNvPr id="2366" name="Google Shape;2366;p148"/>
          <p:cNvSpPr txBox="1"/>
          <p:nvPr/>
        </p:nvSpPr>
        <p:spPr>
          <a:xfrm>
            <a:off x="8371236" y="5934380"/>
            <a:ext cx="907621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Price</a:t>
            </a:r>
            <a:endParaRPr/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0" name="Shape 2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1" name="Google Shape;2371;p149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/>
              <a:t>Rod Cutting</a:t>
            </a:r>
            <a:endParaRPr/>
          </a:p>
        </p:txBody>
      </p:sp>
      <p:sp>
        <p:nvSpPr>
          <p:cNvPr id="2372" name="Google Shape;2372;p149"/>
          <p:cNvSpPr/>
          <p:nvPr/>
        </p:nvSpPr>
        <p:spPr>
          <a:xfrm>
            <a:off x="5975879" y="771261"/>
            <a:ext cx="1316544" cy="785198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373" name="Google Shape;2373;p149"/>
          <p:cNvCxnSpPr>
            <a:stCxn id="2374" idx="7"/>
            <a:endCxn id="2372" idx="4"/>
          </p:cNvCxnSpPr>
          <p:nvPr/>
        </p:nvCxnSpPr>
        <p:spPr>
          <a:xfrm flipH="1" rot="10800000">
            <a:off x="3602632" y="1556526"/>
            <a:ext cx="3031500" cy="521400"/>
          </a:xfrm>
          <a:prstGeom prst="straightConnector1">
            <a:avLst/>
          </a:prstGeom>
          <a:noFill/>
          <a:ln cap="flat" cmpd="sng" w="38100">
            <a:solidFill>
              <a:srgbClr val="ECE9E2"/>
            </a:solidFill>
            <a:prstDash val="solid"/>
            <a:round/>
            <a:headEnd len="med" w="med" type="none"/>
            <a:tailEnd len="med" w="med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cxnSp>
      <p:cxnSp>
        <p:nvCxnSpPr>
          <p:cNvPr id="2375" name="Google Shape;2375;p149"/>
          <p:cNvCxnSpPr>
            <a:stCxn id="2372" idx="4"/>
            <a:endCxn id="2376" idx="1"/>
          </p:cNvCxnSpPr>
          <p:nvPr/>
        </p:nvCxnSpPr>
        <p:spPr>
          <a:xfrm>
            <a:off x="6634151" y="1556459"/>
            <a:ext cx="1132500" cy="923100"/>
          </a:xfrm>
          <a:prstGeom prst="straightConnector1">
            <a:avLst/>
          </a:prstGeom>
          <a:noFill/>
          <a:ln cap="flat" cmpd="sng" w="38100">
            <a:solidFill>
              <a:srgbClr val="ECE9E2"/>
            </a:solidFill>
            <a:prstDash val="solid"/>
            <a:round/>
            <a:headEnd len="med" w="med" type="none"/>
            <a:tailEnd len="med" w="med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cxnSp>
      <p:sp>
        <p:nvSpPr>
          <p:cNvPr id="2374" name="Google Shape;2374;p149"/>
          <p:cNvSpPr/>
          <p:nvPr/>
        </p:nvSpPr>
        <p:spPr>
          <a:xfrm>
            <a:off x="2585430" y="1971632"/>
            <a:ext cx="1191726" cy="725824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6" name="Google Shape;2376;p149"/>
          <p:cNvSpPr/>
          <p:nvPr/>
        </p:nvSpPr>
        <p:spPr>
          <a:xfrm>
            <a:off x="7605640" y="2376069"/>
            <a:ext cx="1100180" cy="705900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7" name="Google Shape;2377;p149"/>
          <p:cNvSpPr/>
          <p:nvPr/>
        </p:nvSpPr>
        <p:spPr>
          <a:xfrm rot="8932479">
            <a:off x="1400088" y="2987751"/>
            <a:ext cx="1143000" cy="228600"/>
          </a:xfrm>
          <a:prstGeom prst="rightArrow">
            <a:avLst>
              <a:gd fmla="val 32385" name="adj1"/>
              <a:gd fmla="val 63211" name="adj2"/>
            </a:avLst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8" name="Google Shape;2378;p149"/>
          <p:cNvSpPr/>
          <p:nvPr/>
        </p:nvSpPr>
        <p:spPr>
          <a:xfrm>
            <a:off x="6066679" y="970809"/>
            <a:ext cx="376843" cy="381000"/>
          </a:xfrm>
          <a:prstGeom prst="flowChartMagneticDrum">
            <a:avLst/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9" name="Google Shape;2379;p149"/>
          <p:cNvSpPr/>
          <p:nvPr/>
        </p:nvSpPr>
        <p:spPr>
          <a:xfrm>
            <a:off x="6312801" y="970809"/>
            <a:ext cx="376843" cy="381000"/>
          </a:xfrm>
          <a:prstGeom prst="flowChartMagneticDrum">
            <a:avLst/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0" name="Google Shape;2380;p149"/>
          <p:cNvSpPr/>
          <p:nvPr/>
        </p:nvSpPr>
        <p:spPr>
          <a:xfrm>
            <a:off x="6547485" y="970809"/>
            <a:ext cx="376843" cy="381000"/>
          </a:xfrm>
          <a:prstGeom prst="flowChartMagneticDrum">
            <a:avLst/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1" name="Google Shape;2381;p149"/>
          <p:cNvSpPr/>
          <p:nvPr/>
        </p:nvSpPr>
        <p:spPr>
          <a:xfrm>
            <a:off x="6793607" y="970809"/>
            <a:ext cx="376843" cy="381000"/>
          </a:xfrm>
          <a:prstGeom prst="flowChartMagneticDrum">
            <a:avLst/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2" name="Google Shape;2382;p149"/>
          <p:cNvSpPr/>
          <p:nvPr/>
        </p:nvSpPr>
        <p:spPr>
          <a:xfrm>
            <a:off x="2510050" y="2149711"/>
            <a:ext cx="376843" cy="381000"/>
          </a:xfrm>
          <a:prstGeom prst="flowChartMagneticDrum">
            <a:avLst/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3" name="Google Shape;2383;p149"/>
          <p:cNvSpPr/>
          <p:nvPr/>
        </p:nvSpPr>
        <p:spPr>
          <a:xfrm>
            <a:off x="2938956" y="2149711"/>
            <a:ext cx="376843" cy="381000"/>
          </a:xfrm>
          <a:prstGeom prst="flowChartMagneticDrum">
            <a:avLst/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4" name="Google Shape;2384;p149"/>
          <p:cNvSpPr/>
          <p:nvPr/>
        </p:nvSpPr>
        <p:spPr>
          <a:xfrm>
            <a:off x="3173640" y="2149711"/>
            <a:ext cx="376843" cy="381000"/>
          </a:xfrm>
          <a:prstGeom prst="flowChartMagneticDrum">
            <a:avLst/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5" name="Google Shape;2385;p149"/>
          <p:cNvSpPr/>
          <p:nvPr/>
        </p:nvSpPr>
        <p:spPr>
          <a:xfrm>
            <a:off x="3419762" y="2149711"/>
            <a:ext cx="376843" cy="381000"/>
          </a:xfrm>
          <a:prstGeom prst="flowChartMagneticDrum">
            <a:avLst/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6" name="Google Shape;2386;p149"/>
          <p:cNvSpPr/>
          <p:nvPr/>
        </p:nvSpPr>
        <p:spPr>
          <a:xfrm>
            <a:off x="5038502" y="2428832"/>
            <a:ext cx="1191726" cy="725824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7" name="Google Shape;2387;p149"/>
          <p:cNvSpPr/>
          <p:nvPr/>
        </p:nvSpPr>
        <p:spPr>
          <a:xfrm>
            <a:off x="4963122" y="2606911"/>
            <a:ext cx="376843" cy="381000"/>
          </a:xfrm>
          <a:prstGeom prst="flowChartMagneticDrum">
            <a:avLst/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8" name="Google Shape;2388;p149"/>
          <p:cNvSpPr/>
          <p:nvPr/>
        </p:nvSpPr>
        <p:spPr>
          <a:xfrm>
            <a:off x="5191301" y="2606911"/>
            <a:ext cx="376843" cy="381000"/>
          </a:xfrm>
          <a:prstGeom prst="flowChartMagneticDrum">
            <a:avLst/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9" name="Google Shape;2389;p149"/>
          <p:cNvSpPr/>
          <p:nvPr/>
        </p:nvSpPr>
        <p:spPr>
          <a:xfrm>
            <a:off x="5626712" y="2606911"/>
            <a:ext cx="376843" cy="381000"/>
          </a:xfrm>
          <a:prstGeom prst="flowChartMagneticDrum">
            <a:avLst/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0" name="Google Shape;2390;p149"/>
          <p:cNvSpPr/>
          <p:nvPr/>
        </p:nvSpPr>
        <p:spPr>
          <a:xfrm>
            <a:off x="5872834" y="2606911"/>
            <a:ext cx="376843" cy="381000"/>
          </a:xfrm>
          <a:prstGeom prst="flowChartMagneticDrum">
            <a:avLst/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391" name="Google Shape;2391;p149"/>
          <p:cNvCxnSpPr>
            <a:stCxn id="2386" idx="0"/>
            <a:endCxn id="2372" idx="4"/>
          </p:cNvCxnSpPr>
          <p:nvPr/>
        </p:nvCxnSpPr>
        <p:spPr>
          <a:xfrm flipH="1" rot="10800000">
            <a:off x="5634365" y="1556432"/>
            <a:ext cx="999900" cy="872400"/>
          </a:xfrm>
          <a:prstGeom prst="straightConnector1">
            <a:avLst/>
          </a:prstGeom>
          <a:noFill/>
          <a:ln cap="flat" cmpd="sng" w="38100">
            <a:solidFill>
              <a:srgbClr val="ECE9E2"/>
            </a:solidFill>
            <a:prstDash val="solid"/>
            <a:round/>
            <a:headEnd len="med" w="med" type="none"/>
            <a:tailEnd len="med" w="med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cxnSp>
      <p:sp>
        <p:nvSpPr>
          <p:cNvPr id="2392" name="Google Shape;2392;p149"/>
          <p:cNvSpPr/>
          <p:nvPr/>
        </p:nvSpPr>
        <p:spPr>
          <a:xfrm>
            <a:off x="7466012" y="2554148"/>
            <a:ext cx="376843" cy="381000"/>
          </a:xfrm>
          <a:prstGeom prst="flowChartMagneticDrum">
            <a:avLst/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3" name="Google Shape;2393;p149"/>
          <p:cNvSpPr/>
          <p:nvPr/>
        </p:nvSpPr>
        <p:spPr>
          <a:xfrm>
            <a:off x="7694191" y="2554148"/>
            <a:ext cx="376843" cy="381000"/>
          </a:xfrm>
          <a:prstGeom prst="flowChartMagneticDrum">
            <a:avLst/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4" name="Google Shape;2394;p149"/>
          <p:cNvSpPr/>
          <p:nvPr/>
        </p:nvSpPr>
        <p:spPr>
          <a:xfrm>
            <a:off x="7929813" y="2554148"/>
            <a:ext cx="376843" cy="381000"/>
          </a:xfrm>
          <a:prstGeom prst="flowChartMagneticDrum">
            <a:avLst/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5" name="Google Shape;2395;p149"/>
          <p:cNvSpPr/>
          <p:nvPr/>
        </p:nvSpPr>
        <p:spPr>
          <a:xfrm>
            <a:off x="8375724" y="2554148"/>
            <a:ext cx="376843" cy="381000"/>
          </a:xfrm>
          <a:prstGeom prst="flowChartMagneticDrum">
            <a:avLst/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396" name="Google Shape;2396;p149"/>
          <p:cNvCxnSpPr>
            <a:stCxn id="2372" idx="4"/>
            <a:endCxn id="2397" idx="1"/>
          </p:cNvCxnSpPr>
          <p:nvPr/>
        </p:nvCxnSpPr>
        <p:spPr>
          <a:xfrm>
            <a:off x="6634151" y="1556459"/>
            <a:ext cx="3395700" cy="518400"/>
          </a:xfrm>
          <a:prstGeom prst="straightConnector1">
            <a:avLst/>
          </a:prstGeom>
          <a:noFill/>
          <a:ln cap="flat" cmpd="sng" w="38100">
            <a:solidFill>
              <a:srgbClr val="ECE9E2"/>
            </a:solidFill>
            <a:prstDash val="solid"/>
            <a:round/>
            <a:headEnd len="med" w="med" type="none"/>
            <a:tailEnd len="med" w="med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cxnSp>
      <p:sp>
        <p:nvSpPr>
          <p:cNvPr id="2397" name="Google Shape;2397;p149"/>
          <p:cNvSpPr/>
          <p:nvPr/>
        </p:nvSpPr>
        <p:spPr>
          <a:xfrm>
            <a:off x="9868838" y="1971632"/>
            <a:ext cx="1100180" cy="705900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8" name="Google Shape;2398;p149"/>
          <p:cNvSpPr/>
          <p:nvPr/>
        </p:nvSpPr>
        <p:spPr>
          <a:xfrm>
            <a:off x="9874478" y="2149711"/>
            <a:ext cx="376843" cy="381000"/>
          </a:xfrm>
          <a:prstGeom prst="flowChartMagneticDrum">
            <a:avLst/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9" name="Google Shape;2399;p149"/>
          <p:cNvSpPr/>
          <p:nvPr/>
        </p:nvSpPr>
        <p:spPr>
          <a:xfrm>
            <a:off x="10102657" y="2149711"/>
            <a:ext cx="376843" cy="381000"/>
          </a:xfrm>
          <a:prstGeom prst="flowChartMagneticDrum">
            <a:avLst/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0" name="Google Shape;2400;p149"/>
          <p:cNvSpPr/>
          <p:nvPr/>
        </p:nvSpPr>
        <p:spPr>
          <a:xfrm>
            <a:off x="10338279" y="2149711"/>
            <a:ext cx="376843" cy="381000"/>
          </a:xfrm>
          <a:prstGeom prst="flowChartMagneticDrum">
            <a:avLst/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1" name="Google Shape;2401;p149"/>
          <p:cNvSpPr/>
          <p:nvPr/>
        </p:nvSpPr>
        <p:spPr>
          <a:xfrm>
            <a:off x="10594369" y="2149711"/>
            <a:ext cx="376843" cy="381000"/>
          </a:xfrm>
          <a:prstGeom prst="flowChartMagneticDrum">
            <a:avLst/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2" name="Google Shape;2402;p149"/>
          <p:cNvSpPr/>
          <p:nvPr/>
        </p:nvSpPr>
        <p:spPr>
          <a:xfrm>
            <a:off x="967790" y="3746797"/>
            <a:ext cx="1191726" cy="725824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3" name="Google Shape;2403;p149"/>
          <p:cNvSpPr/>
          <p:nvPr/>
        </p:nvSpPr>
        <p:spPr>
          <a:xfrm>
            <a:off x="1002751" y="3924876"/>
            <a:ext cx="376843" cy="381000"/>
          </a:xfrm>
          <a:prstGeom prst="flowChartMagneticDrum">
            <a:avLst/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4" name="Google Shape;2404;p149"/>
          <p:cNvSpPr/>
          <p:nvPr/>
        </p:nvSpPr>
        <p:spPr>
          <a:xfrm>
            <a:off x="1500208" y="3924876"/>
            <a:ext cx="376843" cy="381000"/>
          </a:xfrm>
          <a:prstGeom prst="flowChartMagneticDrum">
            <a:avLst/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5" name="Google Shape;2405;p149"/>
          <p:cNvSpPr/>
          <p:nvPr/>
        </p:nvSpPr>
        <p:spPr>
          <a:xfrm>
            <a:off x="1746330" y="3924876"/>
            <a:ext cx="376843" cy="381000"/>
          </a:xfrm>
          <a:prstGeom prst="flowChartMagneticDrum">
            <a:avLst/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6" name="Google Shape;2406;p149"/>
          <p:cNvSpPr/>
          <p:nvPr/>
        </p:nvSpPr>
        <p:spPr>
          <a:xfrm>
            <a:off x="3454886" y="3810000"/>
            <a:ext cx="1191726" cy="725824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7" name="Google Shape;2407;p149"/>
          <p:cNvSpPr/>
          <p:nvPr/>
        </p:nvSpPr>
        <p:spPr>
          <a:xfrm>
            <a:off x="3628024" y="3988079"/>
            <a:ext cx="376843" cy="381000"/>
          </a:xfrm>
          <a:prstGeom prst="flowChartMagneticDrum">
            <a:avLst/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8" name="Google Shape;2408;p149"/>
          <p:cNvSpPr/>
          <p:nvPr/>
        </p:nvSpPr>
        <p:spPr>
          <a:xfrm>
            <a:off x="3862708" y="3988079"/>
            <a:ext cx="376843" cy="381000"/>
          </a:xfrm>
          <a:prstGeom prst="flowChartMagneticDrum">
            <a:avLst/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9" name="Google Shape;2409;p149"/>
          <p:cNvSpPr/>
          <p:nvPr/>
        </p:nvSpPr>
        <p:spPr>
          <a:xfrm>
            <a:off x="4108830" y="3988079"/>
            <a:ext cx="376843" cy="381000"/>
          </a:xfrm>
          <a:prstGeom prst="flowChartMagneticDrum">
            <a:avLst/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0" name="Google Shape;2410;p149"/>
          <p:cNvSpPr/>
          <p:nvPr/>
        </p:nvSpPr>
        <p:spPr>
          <a:xfrm>
            <a:off x="2284412" y="3430104"/>
            <a:ext cx="1191726" cy="725824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1" name="Google Shape;2411;p149"/>
          <p:cNvSpPr/>
          <p:nvPr/>
        </p:nvSpPr>
        <p:spPr>
          <a:xfrm>
            <a:off x="2361432" y="3608183"/>
            <a:ext cx="376843" cy="381000"/>
          </a:xfrm>
          <a:prstGeom prst="flowChartMagneticDrum">
            <a:avLst/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2" name="Google Shape;2412;p149"/>
          <p:cNvSpPr/>
          <p:nvPr/>
        </p:nvSpPr>
        <p:spPr>
          <a:xfrm>
            <a:off x="2590032" y="3608183"/>
            <a:ext cx="376843" cy="381000"/>
          </a:xfrm>
          <a:prstGeom prst="flowChartMagneticDrum">
            <a:avLst/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3" name="Google Shape;2413;p149"/>
          <p:cNvSpPr/>
          <p:nvPr/>
        </p:nvSpPr>
        <p:spPr>
          <a:xfrm>
            <a:off x="3047232" y="3608183"/>
            <a:ext cx="376843" cy="381000"/>
          </a:xfrm>
          <a:prstGeom prst="flowChartMagneticDrum">
            <a:avLst/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414" name="Google Shape;2414;p149"/>
          <p:cNvCxnSpPr>
            <a:stCxn id="2402" idx="0"/>
            <a:endCxn id="2374" idx="4"/>
          </p:cNvCxnSpPr>
          <p:nvPr/>
        </p:nvCxnSpPr>
        <p:spPr>
          <a:xfrm flipH="1" rot="10800000">
            <a:off x="1563653" y="2697397"/>
            <a:ext cx="1617600" cy="1049400"/>
          </a:xfrm>
          <a:prstGeom prst="straightConnector1">
            <a:avLst/>
          </a:prstGeom>
          <a:noFill/>
          <a:ln cap="flat" cmpd="sng" w="38100">
            <a:solidFill>
              <a:srgbClr val="ECE9E2"/>
            </a:solidFill>
            <a:prstDash val="solid"/>
            <a:round/>
            <a:headEnd len="med" w="med" type="none"/>
            <a:tailEnd len="med" w="med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cxnSp>
      <p:cxnSp>
        <p:nvCxnSpPr>
          <p:cNvPr id="2415" name="Google Shape;2415;p149"/>
          <p:cNvCxnSpPr>
            <a:stCxn id="2410" idx="0"/>
            <a:endCxn id="2374" idx="4"/>
          </p:cNvCxnSpPr>
          <p:nvPr/>
        </p:nvCxnSpPr>
        <p:spPr>
          <a:xfrm flipH="1" rot="10800000">
            <a:off x="2880275" y="2697504"/>
            <a:ext cx="300900" cy="732600"/>
          </a:xfrm>
          <a:prstGeom prst="straightConnector1">
            <a:avLst/>
          </a:prstGeom>
          <a:noFill/>
          <a:ln cap="flat" cmpd="sng" w="38100">
            <a:solidFill>
              <a:srgbClr val="ECE9E2"/>
            </a:solidFill>
            <a:prstDash val="solid"/>
            <a:round/>
            <a:headEnd len="med" w="med" type="none"/>
            <a:tailEnd len="med" w="med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cxnSp>
      <p:cxnSp>
        <p:nvCxnSpPr>
          <p:cNvPr id="2416" name="Google Shape;2416;p149"/>
          <p:cNvCxnSpPr>
            <a:stCxn id="2406" idx="0"/>
            <a:endCxn id="2374" idx="4"/>
          </p:cNvCxnSpPr>
          <p:nvPr/>
        </p:nvCxnSpPr>
        <p:spPr>
          <a:xfrm rot="10800000">
            <a:off x="3181349" y="2697600"/>
            <a:ext cx="869400" cy="1112400"/>
          </a:xfrm>
          <a:prstGeom prst="straightConnector1">
            <a:avLst/>
          </a:prstGeom>
          <a:noFill/>
          <a:ln cap="flat" cmpd="sng" w="38100">
            <a:solidFill>
              <a:srgbClr val="ECE9E2"/>
            </a:solidFill>
            <a:prstDash val="solid"/>
            <a:round/>
            <a:headEnd len="med" w="med" type="none"/>
            <a:tailEnd len="med" w="med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cxnSp>
      <p:graphicFrame>
        <p:nvGraphicFramePr>
          <p:cNvPr id="2417" name="Google Shape;2417;p149"/>
          <p:cNvGraphicFramePr/>
          <p:nvPr/>
        </p:nvGraphicFramePr>
        <p:xfrm>
          <a:off x="9492016" y="5495425"/>
          <a:ext cx="3000000" cy="3000000"/>
        </p:xfrm>
        <a:graphic>
          <a:graphicData uri="http://schemas.openxmlformats.org/drawingml/2006/table">
            <a:tbl>
              <a:tblPr bandRow="1">
                <a:noFill/>
                <a:tableStyleId>{B6A755B8-B13B-4176-B83B-E4A3BFF21C0D}</a:tableStyleId>
              </a:tblPr>
              <a:tblGrid>
                <a:gridCol w="440950"/>
                <a:gridCol w="440950"/>
                <a:gridCol w="440950"/>
                <a:gridCol w="440950"/>
                <a:gridCol w="44095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chemeClr val="dk1"/>
                          </a:solidFill>
                        </a:rPr>
                        <a:t>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chemeClr val="dk1"/>
                          </a:solidFill>
                        </a:rPr>
                        <a:t>1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chemeClr val="dk1"/>
                          </a:solidFill>
                        </a:rPr>
                        <a:t>2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chemeClr val="dk1"/>
                          </a:solidFill>
                        </a:rPr>
                        <a:t>3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chemeClr val="dk1"/>
                          </a:solidFill>
                        </a:rPr>
                        <a:t>4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0</a:t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</a:t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5</a:t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8</a:t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9</a:t>
                      </a:r>
                      <a:endParaRPr sz="2400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sp>
        <p:nvSpPr>
          <p:cNvPr id="2418" name="Google Shape;2418;p149"/>
          <p:cNvSpPr txBox="1"/>
          <p:nvPr/>
        </p:nvSpPr>
        <p:spPr>
          <a:xfrm>
            <a:off x="8256576" y="5495425"/>
            <a:ext cx="1174681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Length</a:t>
            </a:r>
            <a:endParaRPr/>
          </a:p>
        </p:txBody>
      </p:sp>
      <p:sp>
        <p:nvSpPr>
          <p:cNvPr id="2419" name="Google Shape;2419;p149"/>
          <p:cNvSpPr txBox="1"/>
          <p:nvPr/>
        </p:nvSpPr>
        <p:spPr>
          <a:xfrm>
            <a:off x="8371236" y="5934380"/>
            <a:ext cx="907621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Price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15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/>
              <a:t>Fibonacci</a:t>
            </a:r>
            <a:endParaRPr/>
          </a:p>
        </p:txBody>
      </p:sp>
      <p:sp>
        <p:nvSpPr>
          <p:cNvPr id="294" name="Google Shape;294;p15"/>
          <p:cNvSpPr/>
          <p:nvPr/>
        </p:nvSpPr>
        <p:spPr>
          <a:xfrm>
            <a:off x="7182888" y="1828800"/>
            <a:ext cx="1316544" cy="785198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Fib(4)</a:t>
            </a:r>
            <a:endParaRPr b="1" i="0" sz="2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95" name="Google Shape;295;p15"/>
          <p:cNvCxnSpPr>
            <a:stCxn id="296" idx="7"/>
          </p:cNvCxnSpPr>
          <p:nvPr/>
        </p:nvCxnSpPr>
        <p:spPr>
          <a:xfrm flipH="1" rot="10800000">
            <a:off x="6800908" y="2499004"/>
            <a:ext cx="574800" cy="426900"/>
          </a:xfrm>
          <a:prstGeom prst="straightConnector1">
            <a:avLst/>
          </a:prstGeom>
          <a:noFill/>
          <a:ln cap="flat" cmpd="sng" w="38100">
            <a:solidFill>
              <a:srgbClr val="ECE9E2"/>
            </a:solidFill>
            <a:prstDash val="solid"/>
            <a:round/>
            <a:headEnd len="med" w="med" type="none"/>
            <a:tailEnd len="med" w="med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cxnSp>
      <p:cxnSp>
        <p:nvCxnSpPr>
          <p:cNvPr id="297" name="Google Shape;297;p15"/>
          <p:cNvCxnSpPr>
            <a:endCxn id="298" idx="1"/>
          </p:cNvCxnSpPr>
          <p:nvPr/>
        </p:nvCxnSpPr>
        <p:spPr>
          <a:xfrm>
            <a:off x="8306550" y="2498926"/>
            <a:ext cx="506400" cy="432600"/>
          </a:xfrm>
          <a:prstGeom prst="straightConnector1">
            <a:avLst/>
          </a:prstGeom>
          <a:noFill/>
          <a:ln cap="flat" cmpd="sng" w="38100">
            <a:solidFill>
              <a:srgbClr val="ECE9E2"/>
            </a:solidFill>
            <a:prstDash val="solid"/>
            <a:round/>
            <a:headEnd len="med" w="med" type="none"/>
            <a:tailEnd len="med" w="med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cxnSp>
      <p:sp>
        <p:nvSpPr>
          <p:cNvPr id="296" name="Google Shape;296;p15"/>
          <p:cNvSpPr/>
          <p:nvPr/>
        </p:nvSpPr>
        <p:spPr>
          <a:xfrm>
            <a:off x="5783706" y="2819610"/>
            <a:ext cx="1191726" cy="725824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Fib(3)</a:t>
            </a:r>
            <a:endParaRPr b="1" i="0" sz="2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" name="Google Shape;298;p15"/>
          <p:cNvSpPr/>
          <p:nvPr/>
        </p:nvSpPr>
        <p:spPr>
          <a:xfrm>
            <a:off x="8651832" y="2828149"/>
            <a:ext cx="1100180" cy="705900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Fib(2)</a:t>
            </a:r>
            <a:endParaRPr b="1" i="0" sz="2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99" name="Google Shape;299;p15"/>
          <p:cNvCxnSpPr>
            <a:stCxn id="300" idx="0"/>
          </p:cNvCxnSpPr>
          <p:nvPr/>
        </p:nvCxnSpPr>
        <p:spPr>
          <a:xfrm flipH="1" rot="10800000">
            <a:off x="5610541" y="3439020"/>
            <a:ext cx="347700" cy="462000"/>
          </a:xfrm>
          <a:prstGeom prst="straightConnector1">
            <a:avLst/>
          </a:prstGeom>
          <a:noFill/>
          <a:ln cap="flat" cmpd="sng" w="38100">
            <a:solidFill>
              <a:srgbClr val="ECE9E2"/>
            </a:solidFill>
            <a:prstDash val="solid"/>
            <a:round/>
            <a:headEnd len="med" w="med" type="none"/>
            <a:tailEnd len="med" w="med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cxnSp>
      <p:cxnSp>
        <p:nvCxnSpPr>
          <p:cNvPr id="301" name="Google Shape;301;p15"/>
          <p:cNvCxnSpPr>
            <a:endCxn id="302" idx="0"/>
          </p:cNvCxnSpPr>
          <p:nvPr/>
        </p:nvCxnSpPr>
        <p:spPr>
          <a:xfrm>
            <a:off x="6800790" y="3439126"/>
            <a:ext cx="276300" cy="466500"/>
          </a:xfrm>
          <a:prstGeom prst="straightConnector1">
            <a:avLst/>
          </a:prstGeom>
          <a:noFill/>
          <a:ln cap="flat" cmpd="sng" w="38100">
            <a:solidFill>
              <a:srgbClr val="ECE9E2"/>
            </a:solidFill>
            <a:prstDash val="solid"/>
            <a:round/>
            <a:headEnd len="med" w="med" type="none"/>
            <a:tailEnd len="med" w="med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cxnSp>
      <p:sp>
        <p:nvSpPr>
          <p:cNvPr id="302" name="Google Shape;302;p15"/>
          <p:cNvSpPr/>
          <p:nvPr/>
        </p:nvSpPr>
        <p:spPr>
          <a:xfrm>
            <a:off x="6518232" y="3905626"/>
            <a:ext cx="1117716" cy="705900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Fib(1)</a:t>
            </a:r>
            <a:endParaRPr b="1" i="0" sz="2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0" name="Google Shape;300;p15"/>
          <p:cNvSpPr/>
          <p:nvPr/>
        </p:nvSpPr>
        <p:spPr>
          <a:xfrm>
            <a:off x="5060451" y="3901020"/>
            <a:ext cx="1100180" cy="705900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Fib(2)</a:t>
            </a:r>
            <a:endParaRPr b="1" i="0" sz="2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03" name="Google Shape;303;p15"/>
          <p:cNvCxnSpPr>
            <a:stCxn id="304" idx="0"/>
          </p:cNvCxnSpPr>
          <p:nvPr/>
        </p:nvCxnSpPr>
        <p:spPr>
          <a:xfrm flipH="1" rot="10800000">
            <a:off x="4851451" y="4503660"/>
            <a:ext cx="370200" cy="561000"/>
          </a:xfrm>
          <a:prstGeom prst="straightConnector1">
            <a:avLst/>
          </a:prstGeom>
          <a:noFill/>
          <a:ln cap="flat" cmpd="sng" w="38100">
            <a:solidFill>
              <a:srgbClr val="ECE9E2"/>
            </a:solidFill>
            <a:prstDash val="solid"/>
            <a:round/>
            <a:headEnd len="med" w="med" type="none"/>
            <a:tailEnd len="med" w="med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cxnSp>
      <p:sp>
        <p:nvSpPr>
          <p:cNvPr id="304" name="Google Shape;304;p15"/>
          <p:cNvSpPr/>
          <p:nvPr/>
        </p:nvSpPr>
        <p:spPr>
          <a:xfrm>
            <a:off x="4308432" y="5064660"/>
            <a:ext cx="1086038" cy="705900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Fib(1)</a:t>
            </a:r>
            <a:endParaRPr b="1" i="0" sz="2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05" name="Google Shape;305;p15"/>
          <p:cNvCxnSpPr>
            <a:endCxn id="306" idx="0"/>
          </p:cNvCxnSpPr>
          <p:nvPr/>
        </p:nvCxnSpPr>
        <p:spPr>
          <a:xfrm>
            <a:off x="5999507" y="4503514"/>
            <a:ext cx="309900" cy="555900"/>
          </a:xfrm>
          <a:prstGeom prst="straightConnector1">
            <a:avLst/>
          </a:prstGeom>
          <a:noFill/>
          <a:ln cap="flat" cmpd="sng" w="38100">
            <a:solidFill>
              <a:srgbClr val="ECE9E2"/>
            </a:solidFill>
            <a:prstDash val="solid"/>
            <a:round/>
            <a:headEnd len="med" w="med" type="none"/>
            <a:tailEnd len="med" w="med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cxnSp>
      <p:sp>
        <p:nvSpPr>
          <p:cNvPr id="306" name="Google Shape;306;p15"/>
          <p:cNvSpPr/>
          <p:nvPr/>
        </p:nvSpPr>
        <p:spPr>
          <a:xfrm>
            <a:off x="5795783" y="5059414"/>
            <a:ext cx="1027249" cy="705900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Fib(0)</a:t>
            </a:r>
            <a:endParaRPr b="1" i="0" sz="2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7" name="Google Shape;307;p15"/>
          <p:cNvSpPr/>
          <p:nvPr/>
        </p:nvSpPr>
        <p:spPr>
          <a:xfrm>
            <a:off x="531812" y="1589230"/>
            <a:ext cx="849942" cy="544370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Fib(1)</a:t>
            </a:r>
            <a:endParaRPr b="1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p15"/>
          <p:cNvSpPr/>
          <p:nvPr/>
        </p:nvSpPr>
        <p:spPr>
          <a:xfrm>
            <a:off x="1507264" y="1664313"/>
            <a:ext cx="512940" cy="394203"/>
          </a:xfrm>
          <a:prstGeom prst="mathEqual">
            <a:avLst>
              <a:gd fmla="val 23520" name="adj1"/>
              <a:gd fmla="val 11760" name="adj2"/>
            </a:avLst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9" name="Google Shape;309;p15"/>
          <p:cNvSpPr/>
          <p:nvPr/>
        </p:nvSpPr>
        <p:spPr>
          <a:xfrm>
            <a:off x="2145564" y="1587608"/>
            <a:ext cx="849942" cy="544370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b="1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0" name="Google Shape;310;p15"/>
          <p:cNvSpPr/>
          <p:nvPr/>
        </p:nvSpPr>
        <p:spPr>
          <a:xfrm rot="2284025">
            <a:off x="8546522" y="2233800"/>
            <a:ext cx="1143000" cy="228600"/>
          </a:xfrm>
          <a:prstGeom prst="rightArrow">
            <a:avLst>
              <a:gd fmla="val 32385" name="adj1"/>
              <a:gd fmla="val 63211" name="adj2"/>
            </a:avLst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1" name="Google Shape;311;p15"/>
          <p:cNvSpPr/>
          <p:nvPr/>
        </p:nvSpPr>
        <p:spPr>
          <a:xfrm>
            <a:off x="531812" y="2271024"/>
            <a:ext cx="849942" cy="544370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Fib(0)</a:t>
            </a:r>
            <a:endParaRPr b="1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2" name="Google Shape;312;p15"/>
          <p:cNvSpPr/>
          <p:nvPr/>
        </p:nvSpPr>
        <p:spPr>
          <a:xfrm>
            <a:off x="1507264" y="2346107"/>
            <a:ext cx="512940" cy="394203"/>
          </a:xfrm>
          <a:prstGeom prst="mathEqual">
            <a:avLst>
              <a:gd fmla="val 23520" name="adj1"/>
              <a:gd fmla="val 11760" name="adj2"/>
            </a:avLst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3" name="Google Shape;313;p15"/>
          <p:cNvSpPr/>
          <p:nvPr/>
        </p:nvSpPr>
        <p:spPr>
          <a:xfrm>
            <a:off x="2145564" y="2269402"/>
            <a:ext cx="849942" cy="544370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/>
          </a:p>
        </p:txBody>
      </p:sp>
      <p:sp>
        <p:nvSpPr>
          <p:cNvPr id="314" name="Google Shape;314;p15"/>
          <p:cNvSpPr/>
          <p:nvPr/>
        </p:nvSpPr>
        <p:spPr>
          <a:xfrm>
            <a:off x="531812" y="2951196"/>
            <a:ext cx="849942" cy="544370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Fib(2)</a:t>
            </a:r>
            <a:endParaRPr b="1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5" name="Google Shape;315;p15"/>
          <p:cNvSpPr/>
          <p:nvPr/>
        </p:nvSpPr>
        <p:spPr>
          <a:xfrm>
            <a:off x="1507264" y="3026279"/>
            <a:ext cx="512940" cy="394203"/>
          </a:xfrm>
          <a:prstGeom prst="mathEqual">
            <a:avLst>
              <a:gd fmla="val 23520" name="adj1"/>
              <a:gd fmla="val 11760" name="adj2"/>
            </a:avLst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6" name="Google Shape;316;p15"/>
          <p:cNvSpPr/>
          <p:nvPr/>
        </p:nvSpPr>
        <p:spPr>
          <a:xfrm>
            <a:off x="2145564" y="2949574"/>
            <a:ext cx="849942" cy="544370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317" name="Google Shape;317;p15"/>
          <p:cNvSpPr/>
          <p:nvPr/>
        </p:nvSpPr>
        <p:spPr>
          <a:xfrm>
            <a:off x="531812" y="3639994"/>
            <a:ext cx="849942" cy="544370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Fib(1)</a:t>
            </a:r>
            <a:endParaRPr b="1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8" name="Google Shape;318;p15"/>
          <p:cNvSpPr/>
          <p:nvPr/>
        </p:nvSpPr>
        <p:spPr>
          <a:xfrm>
            <a:off x="1507264" y="3715077"/>
            <a:ext cx="512940" cy="394203"/>
          </a:xfrm>
          <a:prstGeom prst="mathEqual">
            <a:avLst>
              <a:gd fmla="val 23520" name="adj1"/>
              <a:gd fmla="val 11760" name="adj2"/>
            </a:avLst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9" name="Google Shape;319;p15"/>
          <p:cNvSpPr/>
          <p:nvPr/>
        </p:nvSpPr>
        <p:spPr>
          <a:xfrm>
            <a:off x="2145564" y="3638372"/>
            <a:ext cx="849942" cy="544370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320" name="Google Shape;320;p15"/>
          <p:cNvSpPr/>
          <p:nvPr/>
        </p:nvSpPr>
        <p:spPr>
          <a:xfrm>
            <a:off x="531812" y="4316875"/>
            <a:ext cx="849942" cy="544370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Fib(3)</a:t>
            </a:r>
            <a:endParaRPr b="1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1" name="Google Shape;321;p15"/>
          <p:cNvSpPr/>
          <p:nvPr/>
        </p:nvSpPr>
        <p:spPr>
          <a:xfrm>
            <a:off x="1507264" y="4391958"/>
            <a:ext cx="512940" cy="394203"/>
          </a:xfrm>
          <a:prstGeom prst="mathEqual">
            <a:avLst>
              <a:gd fmla="val 23520" name="adj1"/>
              <a:gd fmla="val 11760" name="adj2"/>
            </a:avLst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2" name="Google Shape;322;p15"/>
          <p:cNvSpPr/>
          <p:nvPr/>
        </p:nvSpPr>
        <p:spPr>
          <a:xfrm>
            <a:off x="2145564" y="4315253"/>
            <a:ext cx="849942" cy="544370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/>
          </a:p>
        </p:txBody>
      </p:sp>
      <p:cxnSp>
        <p:nvCxnSpPr>
          <p:cNvPr id="323" name="Google Shape;323;p15"/>
          <p:cNvCxnSpPr>
            <a:stCxn id="324" idx="0"/>
          </p:cNvCxnSpPr>
          <p:nvPr/>
        </p:nvCxnSpPr>
        <p:spPr>
          <a:xfrm flipH="1" rot="10800000">
            <a:off x="8523308" y="3435379"/>
            <a:ext cx="294600" cy="492000"/>
          </a:xfrm>
          <a:prstGeom prst="straightConnector1">
            <a:avLst/>
          </a:prstGeom>
          <a:noFill/>
          <a:ln cap="flat" cmpd="sng" w="38100">
            <a:solidFill>
              <a:srgbClr val="ECE9E2"/>
            </a:solidFill>
            <a:prstDash val="solid"/>
            <a:round/>
            <a:headEnd len="med" w="med" type="none"/>
            <a:tailEnd len="med" w="med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cxnSp>
      <p:sp>
        <p:nvSpPr>
          <p:cNvPr id="324" name="Google Shape;324;p15"/>
          <p:cNvSpPr/>
          <p:nvPr/>
        </p:nvSpPr>
        <p:spPr>
          <a:xfrm>
            <a:off x="7989908" y="3927379"/>
            <a:ext cx="1066800" cy="705900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Fib(1)</a:t>
            </a:r>
            <a:endParaRPr b="1" i="0" sz="2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25" name="Google Shape;325;p15"/>
          <p:cNvCxnSpPr>
            <a:endCxn id="326" idx="0"/>
          </p:cNvCxnSpPr>
          <p:nvPr/>
        </p:nvCxnSpPr>
        <p:spPr>
          <a:xfrm>
            <a:off x="9595797" y="3435401"/>
            <a:ext cx="280200" cy="474900"/>
          </a:xfrm>
          <a:prstGeom prst="straightConnector1">
            <a:avLst/>
          </a:prstGeom>
          <a:noFill/>
          <a:ln cap="flat" cmpd="sng" w="38100">
            <a:solidFill>
              <a:srgbClr val="ECE9E2"/>
            </a:solidFill>
            <a:prstDash val="solid"/>
            <a:round/>
            <a:headEnd len="med" w="med" type="none"/>
            <a:tailEnd len="med" w="med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cxnSp>
      <p:sp>
        <p:nvSpPr>
          <p:cNvPr id="326" name="Google Shape;326;p15"/>
          <p:cNvSpPr/>
          <p:nvPr/>
        </p:nvSpPr>
        <p:spPr>
          <a:xfrm>
            <a:off x="9342597" y="3910301"/>
            <a:ext cx="1066800" cy="705900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Fib(0)</a:t>
            </a:r>
            <a:endParaRPr b="1" i="0" sz="2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3" name="Shape 2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4" name="Google Shape;2424;p150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/>
              <a:t>Rod Cutting</a:t>
            </a:r>
            <a:endParaRPr/>
          </a:p>
        </p:txBody>
      </p:sp>
      <p:sp>
        <p:nvSpPr>
          <p:cNvPr id="2425" name="Google Shape;2425;p150"/>
          <p:cNvSpPr/>
          <p:nvPr/>
        </p:nvSpPr>
        <p:spPr>
          <a:xfrm>
            <a:off x="5975879" y="771261"/>
            <a:ext cx="1316544" cy="785198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426" name="Google Shape;2426;p150"/>
          <p:cNvCxnSpPr>
            <a:stCxn id="2427" idx="7"/>
            <a:endCxn id="2425" idx="4"/>
          </p:cNvCxnSpPr>
          <p:nvPr/>
        </p:nvCxnSpPr>
        <p:spPr>
          <a:xfrm flipH="1" rot="10800000">
            <a:off x="3602632" y="1556526"/>
            <a:ext cx="3031500" cy="521400"/>
          </a:xfrm>
          <a:prstGeom prst="straightConnector1">
            <a:avLst/>
          </a:prstGeom>
          <a:noFill/>
          <a:ln cap="flat" cmpd="sng" w="38100">
            <a:solidFill>
              <a:srgbClr val="ECE9E2"/>
            </a:solidFill>
            <a:prstDash val="solid"/>
            <a:round/>
            <a:headEnd len="med" w="med" type="none"/>
            <a:tailEnd len="med" w="med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cxnSp>
      <p:cxnSp>
        <p:nvCxnSpPr>
          <p:cNvPr id="2428" name="Google Shape;2428;p150"/>
          <p:cNvCxnSpPr>
            <a:stCxn id="2425" idx="4"/>
            <a:endCxn id="2429" idx="1"/>
          </p:cNvCxnSpPr>
          <p:nvPr/>
        </p:nvCxnSpPr>
        <p:spPr>
          <a:xfrm>
            <a:off x="6634151" y="1556459"/>
            <a:ext cx="1132500" cy="923100"/>
          </a:xfrm>
          <a:prstGeom prst="straightConnector1">
            <a:avLst/>
          </a:prstGeom>
          <a:noFill/>
          <a:ln cap="flat" cmpd="sng" w="38100">
            <a:solidFill>
              <a:srgbClr val="ECE9E2"/>
            </a:solidFill>
            <a:prstDash val="solid"/>
            <a:round/>
            <a:headEnd len="med" w="med" type="none"/>
            <a:tailEnd len="med" w="med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cxnSp>
      <p:sp>
        <p:nvSpPr>
          <p:cNvPr id="2427" name="Google Shape;2427;p150"/>
          <p:cNvSpPr/>
          <p:nvPr/>
        </p:nvSpPr>
        <p:spPr>
          <a:xfrm>
            <a:off x="2585430" y="1971632"/>
            <a:ext cx="1191726" cy="725824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9" name="Google Shape;2429;p150"/>
          <p:cNvSpPr/>
          <p:nvPr/>
        </p:nvSpPr>
        <p:spPr>
          <a:xfrm>
            <a:off x="7605640" y="2376069"/>
            <a:ext cx="1100180" cy="705900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0" name="Google Shape;2430;p150"/>
          <p:cNvSpPr/>
          <p:nvPr/>
        </p:nvSpPr>
        <p:spPr>
          <a:xfrm rot="8681916">
            <a:off x="498123" y="4542695"/>
            <a:ext cx="541478" cy="210262"/>
          </a:xfrm>
          <a:prstGeom prst="rightArrow">
            <a:avLst>
              <a:gd fmla="val 32385" name="adj1"/>
              <a:gd fmla="val 63211" name="adj2"/>
            </a:avLst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1" name="Google Shape;2431;p150"/>
          <p:cNvSpPr/>
          <p:nvPr/>
        </p:nvSpPr>
        <p:spPr>
          <a:xfrm>
            <a:off x="6066679" y="970809"/>
            <a:ext cx="376843" cy="381000"/>
          </a:xfrm>
          <a:prstGeom prst="flowChartMagneticDrum">
            <a:avLst/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2" name="Google Shape;2432;p150"/>
          <p:cNvSpPr/>
          <p:nvPr/>
        </p:nvSpPr>
        <p:spPr>
          <a:xfrm>
            <a:off x="6312801" y="970809"/>
            <a:ext cx="376843" cy="381000"/>
          </a:xfrm>
          <a:prstGeom prst="flowChartMagneticDrum">
            <a:avLst/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3" name="Google Shape;2433;p150"/>
          <p:cNvSpPr/>
          <p:nvPr/>
        </p:nvSpPr>
        <p:spPr>
          <a:xfrm>
            <a:off x="6547485" y="970809"/>
            <a:ext cx="376843" cy="381000"/>
          </a:xfrm>
          <a:prstGeom prst="flowChartMagneticDrum">
            <a:avLst/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4" name="Google Shape;2434;p150"/>
          <p:cNvSpPr/>
          <p:nvPr/>
        </p:nvSpPr>
        <p:spPr>
          <a:xfrm>
            <a:off x="6793607" y="970809"/>
            <a:ext cx="376843" cy="381000"/>
          </a:xfrm>
          <a:prstGeom prst="flowChartMagneticDrum">
            <a:avLst/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5" name="Google Shape;2435;p150"/>
          <p:cNvSpPr/>
          <p:nvPr/>
        </p:nvSpPr>
        <p:spPr>
          <a:xfrm>
            <a:off x="2510050" y="2149711"/>
            <a:ext cx="376843" cy="381000"/>
          </a:xfrm>
          <a:prstGeom prst="flowChartMagneticDrum">
            <a:avLst/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6" name="Google Shape;2436;p150"/>
          <p:cNvSpPr/>
          <p:nvPr/>
        </p:nvSpPr>
        <p:spPr>
          <a:xfrm>
            <a:off x="2938956" y="2149711"/>
            <a:ext cx="376843" cy="381000"/>
          </a:xfrm>
          <a:prstGeom prst="flowChartMagneticDrum">
            <a:avLst/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7" name="Google Shape;2437;p150"/>
          <p:cNvSpPr/>
          <p:nvPr/>
        </p:nvSpPr>
        <p:spPr>
          <a:xfrm>
            <a:off x="3173640" y="2149711"/>
            <a:ext cx="376843" cy="381000"/>
          </a:xfrm>
          <a:prstGeom prst="flowChartMagneticDrum">
            <a:avLst/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8" name="Google Shape;2438;p150"/>
          <p:cNvSpPr/>
          <p:nvPr/>
        </p:nvSpPr>
        <p:spPr>
          <a:xfrm>
            <a:off x="3419762" y="2149711"/>
            <a:ext cx="376843" cy="381000"/>
          </a:xfrm>
          <a:prstGeom prst="flowChartMagneticDrum">
            <a:avLst/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9" name="Google Shape;2439;p150"/>
          <p:cNvSpPr/>
          <p:nvPr/>
        </p:nvSpPr>
        <p:spPr>
          <a:xfrm>
            <a:off x="5038502" y="2428832"/>
            <a:ext cx="1191726" cy="725824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0" name="Google Shape;2440;p150"/>
          <p:cNvSpPr/>
          <p:nvPr/>
        </p:nvSpPr>
        <p:spPr>
          <a:xfrm>
            <a:off x="4963122" y="2606911"/>
            <a:ext cx="376843" cy="381000"/>
          </a:xfrm>
          <a:prstGeom prst="flowChartMagneticDrum">
            <a:avLst/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1" name="Google Shape;2441;p150"/>
          <p:cNvSpPr/>
          <p:nvPr/>
        </p:nvSpPr>
        <p:spPr>
          <a:xfrm>
            <a:off x="5191301" y="2606911"/>
            <a:ext cx="376843" cy="381000"/>
          </a:xfrm>
          <a:prstGeom prst="flowChartMagneticDrum">
            <a:avLst/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2" name="Google Shape;2442;p150"/>
          <p:cNvSpPr/>
          <p:nvPr/>
        </p:nvSpPr>
        <p:spPr>
          <a:xfrm>
            <a:off x="5626712" y="2606911"/>
            <a:ext cx="376843" cy="381000"/>
          </a:xfrm>
          <a:prstGeom prst="flowChartMagneticDrum">
            <a:avLst/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3" name="Google Shape;2443;p150"/>
          <p:cNvSpPr/>
          <p:nvPr/>
        </p:nvSpPr>
        <p:spPr>
          <a:xfrm>
            <a:off x="5872834" y="2606911"/>
            <a:ext cx="376843" cy="381000"/>
          </a:xfrm>
          <a:prstGeom prst="flowChartMagneticDrum">
            <a:avLst/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444" name="Google Shape;2444;p150"/>
          <p:cNvCxnSpPr>
            <a:stCxn id="2439" idx="0"/>
            <a:endCxn id="2425" idx="4"/>
          </p:cNvCxnSpPr>
          <p:nvPr/>
        </p:nvCxnSpPr>
        <p:spPr>
          <a:xfrm flipH="1" rot="10800000">
            <a:off x="5634365" y="1556432"/>
            <a:ext cx="999900" cy="872400"/>
          </a:xfrm>
          <a:prstGeom prst="straightConnector1">
            <a:avLst/>
          </a:prstGeom>
          <a:noFill/>
          <a:ln cap="flat" cmpd="sng" w="38100">
            <a:solidFill>
              <a:srgbClr val="ECE9E2"/>
            </a:solidFill>
            <a:prstDash val="solid"/>
            <a:round/>
            <a:headEnd len="med" w="med" type="none"/>
            <a:tailEnd len="med" w="med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cxnSp>
      <p:sp>
        <p:nvSpPr>
          <p:cNvPr id="2445" name="Google Shape;2445;p150"/>
          <p:cNvSpPr/>
          <p:nvPr/>
        </p:nvSpPr>
        <p:spPr>
          <a:xfrm>
            <a:off x="7466012" y="2554148"/>
            <a:ext cx="376843" cy="381000"/>
          </a:xfrm>
          <a:prstGeom prst="flowChartMagneticDrum">
            <a:avLst/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6" name="Google Shape;2446;p150"/>
          <p:cNvSpPr/>
          <p:nvPr/>
        </p:nvSpPr>
        <p:spPr>
          <a:xfrm>
            <a:off x="7694191" y="2554148"/>
            <a:ext cx="376843" cy="381000"/>
          </a:xfrm>
          <a:prstGeom prst="flowChartMagneticDrum">
            <a:avLst/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7" name="Google Shape;2447;p150"/>
          <p:cNvSpPr/>
          <p:nvPr/>
        </p:nvSpPr>
        <p:spPr>
          <a:xfrm>
            <a:off x="7929813" y="2554148"/>
            <a:ext cx="376843" cy="381000"/>
          </a:xfrm>
          <a:prstGeom prst="flowChartMagneticDrum">
            <a:avLst/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8" name="Google Shape;2448;p150"/>
          <p:cNvSpPr/>
          <p:nvPr/>
        </p:nvSpPr>
        <p:spPr>
          <a:xfrm>
            <a:off x="8375724" y="2554148"/>
            <a:ext cx="376843" cy="381000"/>
          </a:xfrm>
          <a:prstGeom prst="flowChartMagneticDrum">
            <a:avLst/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449" name="Google Shape;2449;p150"/>
          <p:cNvCxnSpPr>
            <a:stCxn id="2425" idx="4"/>
            <a:endCxn id="2450" idx="1"/>
          </p:cNvCxnSpPr>
          <p:nvPr/>
        </p:nvCxnSpPr>
        <p:spPr>
          <a:xfrm>
            <a:off x="6634151" y="1556459"/>
            <a:ext cx="3395700" cy="518400"/>
          </a:xfrm>
          <a:prstGeom prst="straightConnector1">
            <a:avLst/>
          </a:prstGeom>
          <a:noFill/>
          <a:ln cap="flat" cmpd="sng" w="38100">
            <a:solidFill>
              <a:srgbClr val="ECE9E2"/>
            </a:solidFill>
            <a:prstDash val="solid"/>
            <a:round/>
            <a:headEnd len="med" w="med" type="none"/>
            <a:tailEnd len="med" w="med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cxnSp>
      <p:sp>
        <p:nvSpPr>
          <p:cNvPr id="2450" name="Google Shape;2450;p150"/>
          <p:cNvSpPr/>
          <p:nvPr/>
        </p:nvSpPr>
        <p:spPr>
          <a:xfrm>
            <a:off x="9868838" y="1971632"/>
            <a:ext cx="1100180" cy="705900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1" name="Google Shape;2451;p150"/>
          <p:cNvSpPr/>
          <p:nvPr/>
        </p:nvSpPr>
        <p:spPr>
          <a:xfrm>
            <a:off x="9874478" y="2149711"/>
            <a:ext cx="376843" cy="381000"/>
          </a:xfrm>
          <a:prstGeom prst="flowChartMagneticDrum">
            <a:avLst/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2" name="Google Shape;2452;p150"/>
          <p:cNvSpPr/>
          <p:nvPr/>
        </p:nvSpPr>
        <p:spPr>
          <a:xfrm>
            <a:off x="10102657" y="2149711"/>
            <a:ext cx="376843" cy="381000"/>
          </a:xfrm>
          <a:prstGeom prst="flowChartMagneticDrum">
            <a:avLst/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3" name="Google Shape;2453;p150"/>
          <p:cNvSpPr/>
          <p:nvPr/>
        </p:nvSpPr>
        <p:spPr>
          <a:xfrm>
            <a:off x="10338279" y="2149711"/>
            <a:ext cx="376843" cy="381000"/>
          </a:xfrm>
          <a:prstGeom prst="flowChartMagneticDrum">
            <a:avLst/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4" name="Google Shape;2454;p150"/>
          <p:cNvSpPr/>
          <p:nvPr/>
        </p:nvSpPr>
        <p:spPr>
          <a:xfrm>
            <a:off x="10594369" y="2149711"/>
            <a:ext cx="376843" cy="381000"/>
          </a:xfrm>
          <a:prstGeom prst="flowChartMagneticDrum">
            <a:avLst/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5" name="Google Shape;2455;p150"/>
          <p:cNvSpPr/>
          <p:nvPr/>
        </p:nvSpPr>
        <p:spPr>
          <a:xfrm>
            <a:off x="967790" y="3746797"/>
            <a:ext cx="1191726" cy="725824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6" name="Google Shape;2456;p150"/>
          <p:cNvSpPr/>
          <p:nvPr/>
        </p:nvSpPr>
        <p:spPr>
          <a:xfrm>
            <a:off x="1002751" y="3924876"/>
            <a:ext cx="376843" cy="381000"/>
          </a:xfrm>
          <a:prstGeom prst="flowChartMagneticDrum">
            <a:avLst/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7" name="Google Shape;2457;p150"/>
          <p:cNvSpPr/>
          <p:nvPr/>
        </p:nvSpPr>
        <p:spPr>
          <a:xfrm>
            <a:off x="1500208" y="3924876"/>
            <a:ext cx="376843" cy="381000"/>
          </a:xfrm>
          <a:prstGeom prst="flowChartMagneticDrum">
            <a:avLst/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8" name="Google Shape;2458;p150"/>
          <p:cNvSpPr/>
          <p:nvPr/>
        </p:nvSpPr>
        <p:spPr>
          <a:xfrm>
            <a:off x="1746330" y="3924876"/>
            <a:ext cx="376843" cy="381000"/>
          </a:xfrm>
          <a:prstGeom prst="flowChartMagneticDrum">
            <a:avLst/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9" name="Google Shape;2459;p150"/>
          <p:cNvSpPr/>
          <p:nvPr/>
        </p:nvSpPr>
        <p:spPr>
          <a:xfrm>
            <a:off x="3454886" y="3810000"/>
            <a:ext cx="1191726" cy="725824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0" name="Google Shape;2460;p150"/>
          <p:cNvSpPr/>
          <p:nvPr/>
        </p:nvSpPr>
        <p:spPr>
          <a:xfrm>
            <a:off x="3628024" y="3988079"/>
            <a:ext cx="376843" cy="381000"/>
          </a:xfrm>
          <a:prstGeom prst="flowChartMagneticDrum">
            <a:avLst/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1" name="Google Shape;2461;p150"/>
          <p:cNvSpPr/>
          <p:nvPr/>
        </p:nvSpPr>
        <p:spPr>
          <a:xfrm>
            <a:off x="3862708" y="3988079"/>
            <a:ext cx="376843" cy="381000"/>
          </a:xfrm>
          <a:prstGeom prst="flowChartMagneticDrum">
            <a:avLst/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2" name="Google Shape;2462;p150"/>
          <p:cNvSpPr/>
          <p:nvPr/>
        </p:nvSpPr>
        <p:spPr>
          <a:xfrm>
            <a:off x="4108830" y="3988079"/>
            <a:ext cx="376843" cy="381000"/>
          </a:xfrm>
          <a:prstGeom prst="flowChartMagneticDrum">
            <a:avLst/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3" name="Google Shape;2463;p150"/>
          <p:cNvSpPr/>
          <p:nvPr/>
        </p:nvSpPr>
        <p:spPr>
          <a:xfrm>
            <a:off x="2284412" y="3430104"/>
            <a:ext cx="1191726" cy="725824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4" name="Google Shape;2464;p150"/>
          <p:cNvSpPr/>
          <p:nvPr/>
        </p:nvSpPr>
        <p:spPr>
          <a:xfrm>
            <a:off x="2361432" y="3608183"/>
            <a:ext cx="376843" cy="381000"/>
          </a:xfrm>
          <a:prstGeom prst="flowChartMagneticDrum">
            <a:avLst/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5" name="Google Shape;2465;p150"/>
          <p:cNvSpPr/>
          <p:nvPr/>
        </p:nvSpPr>
        <p:spPr>
          <a:xfrm>
            <a:off x="2590032" y="3608183"/>
            <a:ext cx="376843" cy="381000"/>
          </a:xfrm>
          <a:prstGeom prst="flowChartMagneticDrum">
            <a:avLst/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6" name="Google Shape;2466;p150"/>
          <p:cNvSpPr/>
          <p:nvPr/>
        </p:nvSpPr>
        <p:spPr>
          <a:xfrm>
            <a:off x="3047232" y="3608183"/>
            <a:ext cx="376843" cy="381000"/>
          </a:xfrm>
          <a:prstGeom prst="flowChartMagneticDrum">
            <a:avLst/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467" name="Google Shape;2467;p150"/>
          <p:cNvCxnSpPr>
            <a:stCxn id="2455" idx="0"/>
            <a:endCxn id="2427" idx="4"/>
          </p:cNvCxnSpPr>
          <p:nvPr/>
        </p:nvCxnSpPr>
        <p:spPr>
          <a:xfrm flipH="1" rot="10800000">
            <a:off x="1563653" y="2697397"/>
            <a:ext cx="1617600" cy="1049400"/>
          </a:xfrm>
          <a:prstGeom prst="straightConnector1">
            <a:avLst/>
          </a:prstGeom>
          <a:noFill/>
          <a:ln cap="flat" cmpd="sng" w="38100">
            <a:solidFill>
              <a:srgbClr val="ECE9E2"/>
            </a:solidFill>
            <a:prstDash val="solid"/>
            <a:round/>
            <a:headEnd len="med" w="med" type="none"/>
            <a:tailEnd len="med" w="med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cxnSp>
      <p:cxnSp>
        <p:nvCxnSpPr>
          <p:cNvPr id="2468" name="Google Shape;2468;p150"/>
          <p:cNvCxnSpPr>
            <a:stCxn id="2463" idx="0"/>
            <a:endCxn id="2427" idx="4"/>
          </p:cNvCxnSpPr>
          <p:nvPr/>
        </p:nvCxnSpPr>
        <p:spPr>
          <a:xfrm flipH="1" rot="10800000">
            <a:off x="2880275" y="2697504"/>
            <a:ext cx="300900" cy="732600"/>
          </a:xfrm>
          <a:prstGeom prst="straightConnector1">
            <a:avLst/>
          </a:prstGeom>
          <a:noFill/>
          <a:ln cap="flat" cmpd="sng" w="38100">
            <a:solidFill>
              <a:srgbClr val="ECE9E2"/>
            </a:solidFill>
            <a:prstDash val="solid"/>
            <a:round/>
            <a:headEnd len="med" w="med" type="none"/>
            <a:tailEnd len="med" w="med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cxnSp>
      <p:cxnSp>
        <p:nvCxnSpPr>
          <p:cNvPr id="2469" name="Google Shape;2469;p150"/>
          <p:cNvCxnSpPr>
            <a:stCxn id="2459" idx="0"/>
            <a:endCxn id="2427" idx="4"/>
          </p:cNvCxnSpPr>
          <p:nvPr/>
        </p:nvCxnSpPr>
        <p:spPr>
          <a:xfrm rot="10800000">
            <a:off x="3181349" y="2697600"/>
            <a:ext cx="869400" cy="1112400"/>
          </a:xfrm>
          <a:prstGeom prst="straightConnector1">
            <a:avLst/>
          </a:prstGeom>
          <a:noFill/>
          <a:ln cap="flat" cmpd="sng" w="38100">
            <a:solidFill>
              <a:srgbClr val="ECE9E2"/>
            </a:solidFill>
            <a:prstDash val="solid"/>
            <a:round/>
            <a:headEnd len="med" w="med" type="none"/>
            <a:tailEnd len="med" w="med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cxnSp>
      <p:sp>
        <p:nvSpPr>
          <p:cNvPr id="2470" name="Google Shape;2470;p150"/>
          <p:cNvSpPr/>
          <p:nvPr/>
        </p:nvSpPr>
        <p:spPr>
          <a:xfrm>
            <a:off x="286029" y="4953000"/>
            <a:ext cx="1191726" cy="725824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1" name="Google Shape;2471;p150"/>
          <p:cNvSpPr/>
          <p:nvPr/>
        </p:nvSpPr>
        <p:spPr>
          <a:xfrm>
            <a:off x="452813" y="5131079"/>
            <a:ext cx="376843" cy="381000"/>
          </a:xfrm>
          <a:prstGeom prst="flowChartMagneticDrum">
            <a:avLst/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2" name="Google Shape;2472;p150"/>
          <p:cNvSpPr/>
          <p:nvPr/>
        </p:nvSpPr>
        <p:spPr>
          <a:xfrm>
            <a:off x="912169" y="5131079"/>
            <a:ext cx="376843" cy="381000"/>
          </a:xfrm>
          <a:prstGeom prst="flowChartMagneticDrum">
            <a:avLst/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3" name="Google Shape;2473;p150"/>
          <p:cNvSpPr/>
          <p:nvPr/>
        </p:nvSpPr>
        <p:spPr>
          <a:xfrm>
            <a:off x="1549886" y="4953000"/>
            <a:ext cx="1191726" cy="725824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4" name="Google Shape;2474;p150"/>
          <p:cNvSpPr/>
          <p:nvPr/>
        </p:nvSpPr>
        <p:spPr>
          <a:xfrm>
            <a:off x="1845383" y="5131079"/>
            <a:ext cx="376843" cy="381000"/>
          </a:xfrm>
          <a:prstGeom prst="flowChartMagneticDrum">
            <a:avLst/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5" name="Google Shape;2475;p150"/>
          <p:cNvSpPr/>
          <p:nvPr/>
        </p:nvSpPr>
        <p:spPr>
          <a:xfrm>
            <a:off x="2091505" y="5131079"/>
            <a:ext cx="376843" cy="381000"/>
          </a:xfrm>
          <a:prstGeom prst="flowChartMagneticDrum">
            <a:avLst/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476" name="Google Shape;2476;p150"/>
          <p:cNvCxnSpPr>
            <a:stCxn id="2470" idx="0"/>
            <a:endCxn id="2455" idx="4"/>
          </p:cNvCxnSpPr>
          <p:nvPr/>
        </p:nvCxnSpPr>
        <p:spPr>
          <a:xfrm flipH="1" rot="10800000">
            <a:off x="881892" y="4472700"/>
            <a:ext cx="681900" cy="480300"/>
          </a:xfrm>
          <a:prstGeom prst="straightConnector1">
            <a:avLst/>
          </a:prstGeom>
          <a:noFill/>
          <a:ln cap="flat" cmpd="sng" w="38100">
            <a:solidFill>
              <a:srgbClr val="ECE9E2"/>
            </a:solidFill>
            <a:prstDash val="solid"/>
            <a:round/>
            <a:headEnd len="med" w="med" type="none"/>
            <a:tailEnd len="med" w="med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cxnSp>
      <p:cxnSp>
        <p:nvCxnSpPr>
          <p:cNvPr id="2477" name="Google Shape;2477;p150"/>
          <p:cNvCxnSpPr>
            <a:stCxn id="2473" idx="0"/>
            <a:endCxn id="2455" idx="4"/>
          </p:cNvCxnSpPr>
          <p:nvPr/>
        </p:nvCxnSpPr>
        <p:spPr>
          <a:xfrm rot="10800000">
            <a:off x="1563749" y="4472700"/>
            <a:ext cx="582000" cy="480300"/>
          </a:xfrm>
          <a:prstGeom prst="straightConnector1">
            <a:avLst/>
          </a:prstGeom>
          <a:noFill/>
          <a:ln cap="flat" cmpd="sng" w="38100">
            <a:solidFill>
              <a:srgbClr val="ECE9E2"/>
            </a:solidFill>
            <a:prstDash val="solid"/>
            <a:round/>
            <a:headEnd len="med" w="med" type="none"/>
            <a:tailEnd len="med" w="med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cxnSp>
      <p:graphicFrame>
        <p:nvGraphicFramePr>
          <p:cNvPr id="2478" name="Google Shape;2478;p150"/>
          <p:cNvGraphicFramePr/>
          <p:nvPr/>
        </p:nvGraphicFramePr>
        <p:xfrm>
          <a:off x="9492016" y="5495425"/>
          <a:ext cx="3000000" cy="3000000"/>
        </p:xfrm>
        <a:graphic>
          <a:graphicData uri="http://schemas.openxmlformats.org/drawingml/2006/table">
            <a:tbl>
              <a:tblPr bandRow="1">
                <a:noFill/>
                <a:tableStyleId>{B6A755B8-B13B-4176-B83B-E4A3BFF21C0D}</a:tableStyleId>
              </a:tblPr>
              <a:tblGrid>
                <a:gridCol w="440950"/>
                <a:gridCol w="440950"/>
                <a:gridCol w="440950"/>
                <a:gridCol w="440950"/>
                <a:gridCol w="44095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chemeClr val="dk1"/>
                          </a:solidFill>
                        </a:rPr>
                        <a:t>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chemeClr val="dk1"/>
                          </a:solidFill>
                        </a:rPr>
                        <a:t>1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chemeClr val="dk1"/>
                          </a:solidFill>
                        </a:rPr>
                        <a:t>2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chemeClr val="dk1"/>
                          </a:solidFill>
                        </a:rPr>
                        <a:t>3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chemeClr val="dk1"/>
                          </a:solidFill>
                        </a:rPr>
                        <a:t>4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0</a:t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</a:t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5</a:t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8</a:t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9</a:t>
                      </a:r>
                      <a:endParaRPr sz="2400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sp>
        <p:nvSpPr>
          <p:cNvPr id="2479" name="Google Shape;2479;p150"/>
          <p:cNvSpPr txBox="1"/>
          <p:nvPr/>
        </p:nvSpPr>
        <p:spPr>
          <a:xfrm>
            <a:off x="8256576" y="5495425"/>
            <a:ext cx="1174681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Length</a:t>
            </a:r>
            <a:endParaRPr/>
          </a:p>
        </p:txBody>
      </p:sp>
      <p:sp>
        <p:nvSpPr>
          <p:cNvPr id="2480" name="Google Shape;2480;p150"/>
          <p:cNvSpPr txBox="1"/>
          <p:nvPr/>
        </p:nvSpPr>
        <p:spPr>
          <a:xfrm>
            <a:off x="8371236" y="5934380"/>
            <a:ext cx="907621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Price</a:t>
            </a:r>
            <a:endParaRPr/>
          </a:p>
        </p:txBody>
      </p:sp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4" name="Shape 2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5" name="Google Shape;2485;p151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/>
              <a:t>Rod Cutting</a:t>
            </a:r>
            <a:endParaRPr/>
          </a:p>
        </p:txBody>
      </p:sp>
      <p:sp>
        <p:nvSpPr>
          <p:cNvPr id="2486" name="Google Shape;2486;p151"/>
          <p:cNvSpPr/>
          <p:nvPr/>
        </p:nvSpPr>
        <p:spPr>
          <a:xfrm>
            <a:off x="5975879" y="771261"/>
            <a:ext cx="1316544" cy="785198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487" name="Google Shape;2487;p151"/>
          <p:cNvCxnSpPr>
            <a:stCxn id="2488" idx="7"/>
            <a:endCxn id="2486" idx="4"/>
          </p:cNvCxnSpPr>
          <p:nvPr/>
        </p:nvCxnSpPr>
        <p:spPr>
          <a:xfrm flipH="1" rot="10800000">
            <a:off x="3602632" y="1556526"/>
            <a:ext cx="3031500" cy="521400"/>
          </a:xfrm>
          <a:prstGeom prst="straightConnector1">
            <a:avLst/>
          </a:prstGeom>
          <a:noFill/>
          <a:ln cap="flat" cmpd="sng" w="38100">
            <a:solidFill>
              <a:srgbClr val="ECE9E2"/>
            </a:solidFill>
            <a:prstDash val="solid"/>
            <a:round/>
            <a:headEnd len="med" w="med" type="none"/>
            <a:tailEnd len="med" w="med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cxnSp>
      <p:cxnSp>
        <p:nvCxnSpPr>
          <p:cNvPr id="2489" name="Google Shape;2489;p151"/>
          <p:cNvCxnSpPr>
            <a:stCxn id="2486" idx="4"/>
            <a:endCxn id="2490" idx="1"/>
          </p:cNvCxnSpPr>
          <p:nvPr/>
        </p:nvCxnSpPr>
        <p:spPr>
          <a:xfrm>
            <a:off x="6634151" y="1556459"/>
            <a:ext cx="1132500" cy="923100"/>
          </a:xfrm>
          <a:prstGeom prst="straightConnector1">
            <a:avLst/>
          </a:prstGeom>
          <a:noFill/>
          <a:ln cap="flat" cmpd="sng" w="38100">
            <a:solidFill>
              <a:srgbClr val="ECE9E2"/>
            </a:solidFill>
            <a:prstDash val="solid"/>
            <a:round/>
            <a:headEnd len="med" w="med" type="none"/>
            <a:tailEnd len="med" w="med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cxnSp>
      <p:sp>
        <p:nvSpPr>
          <p:cNvPr id="2488" name="Google Shape;2488;p151"/>
          <p:cNvSpPr/>
          <p:nvPr/>
        </p:nvSpPr>
        <p:spPr>
          <a:xfrm>
            <a:off x="2585430" y="1971632"/>
            <a:ext cx="1191726" cy="725824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0" name="Google Shape;2490;p151"/>
          <p:cNvSpPr/>
          <p:nvPr/>
        </p:nvSpPr>
        <p:spPr>
          <a:xfrm>
            <a:off x="7605640" y="2376069"/>
            <a:ext cx="1100180" cy="705900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1" name="Google Shape;2491;p151"/>
          <p:cNvSpPr/>
          <p:nvPr/>
        </p:nvSpPr>
        <p:spPr>
          <a:xfrm rot="2450368">
            <a:off x="2041115" y="4546941"/>
            <a:ext cx="541478" cy="210262"/>
          </a:xfrm>
          <a:prstGeom prst="rightArrow">
            <a:avLst>
              <a:gd fmla="val 32385" name="adj1"/>
              <a:gd fmla="val 63211" name="adj2"/>
            </a:avLst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2" name="Google Shape;2492;p151"/>
          <p:cNvSpPr/>
          <p:nvPr/>
        </p:nvSpPr>
        <p:spPr>
          <a:xfrm>
            <a:off x="6066679" y="970809"/>
            <a:ext cx="376843" cy="381000"/>
          </a:xfrm>
          <a:prstGeom prst="flowChartMagneticDrum">
            <a:avLst/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3" name="Google Shape;2493;p151"/>
          <p:cNvSpPr/>
          <p:nvPr/>
        </p:nvSpPr>
        <p:spPr>
          <a:xfrm>
            <a:off x="6312801" y="970809"/>
            <a:ext cx="376843" cy="381000"/>
          </a:xfrm>
          <a:prstGeom prst="flowChartMagneticDrum">
            <a:avLst/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4" name="Google Shape;2494;p151"/>
          <p:cNvSpPr/>
          <p:nvPr/>
        </p:nvSpPr>
        <p:spPr>
          <a:xfrm>
            <a:off x="6547485" y="970809"/>
            <a:ext cx="376843" cy="381000"/>
          </a:xfrm>
          <a:prstGeom prst="flowChartMagneticDrum">
            <a:avLst/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5" name="Google Shape;2495;p151"/>
          <p:cNvSpPr/>
          <p:nvPr/>
        </p:nvSpPr>
        <p:spPr>
          <a:xfrm>
            <a:off x="6793607" y="970809"/>
            <a:ext cx="376843" cy="381000"/>
          </a:xfrm>
          <a:prstGeom prst="flowChartMagneticDrum">
            <a:avLst/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6" name="Google Shape;2496;p151"/>
          <p:cNvSpPr/>
          <p:nvPr/>
        </p:nvSpPr>
        <p:spPr>
          <a:xfrm>
            <a:off x="2510050" y="2149711"/>
            <a:ext cx="376843" cy="381000"/>
          </a:xfrm>
          <a:prstGeom prst="flowChartMagneticDrum">
            <a:avLst/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7" name="Google Shape;2497;p151"/>
          <p:cNvSpPr/>
          <p:nvPr/>
        </p:nvSpPr>
        <p:spPr>
          <a:xfrm>
            <a:off x="2938956" y="2149711"/>
            <a:ext cx="376843" cy="381000"/>
          </a:xfrm>
          <a:prstGeom prst="flowChartMagneticDrum">
            <a:avLst/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8" name="Google Shape;2498;p151"/>
          <p:cNvSpPr/>
          <p:nvPr/>
        </p:nvSpPr>
        <p:spPr>
          <a:xfrm>
            <a:off x="3173640" y="2149711"/>
            <a:ext cx="376843" cy="381000"/>
          </a:xfrm>
          <a:prstGeom prst="flowChartMagneticDrum">
            <a:avLst/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9" name="Google Shape;2499;p151"/>
          <p:cNvSpPr/>
          <p:nvPr/>
        </p:nvSpPr>
        <p:spPr>
          <a:xfrm>
            <a:off x="3419762" y="2149711"/>
            <a:ext cx="376843" cy="381000"/>
          </a:xfrm>
          <a:prstGeom prst="flowChartMagneticDrum">
            <a:avLst/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0" name="Google Shape;2500;p151"/>
          <p:cNvSpPr/>
          <p:nvPr/>
        </p:nvSpPr>
        <p:spPr>
          <a:xfrm>
            <a:off x="5038502" y="2428832"/>
            <a:ext cx="1191726" cy="725824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1" name="Google Shape;2501;p151"/>
          <p:cNvSpPr/>
          <p:nvPr/>
        </p:nvSpPr>
        <p:spPr>
          <a:xfrm>
            <a:off x="4963122" y="2606911"/>
            <a:ext cx="376843" cy="381000"/>
          </a:xfrm>
          <a:prstGeom prst="flowChartMagneticDrum">
            <a:avLst/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2" name="Google Shape;2502;p151"/>
          <p:cNvSpPr/>
          <p:nvPr/>
        </p:nvSpPr>
        <p:spPr>
          <a:xfrm>
            <a:off x="5191301" y="2606911"/>
            <a:ext cx="376843" cy="381000"/>
          </a:xfrm>
          <a:prstGeom prst="flowChartMagneticDrum">
            <a:avLst/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3" name="Google Shape;2503;p151"/>
          <p:cNvSpPr/>
          <p:nvPr/>
        </p:nvSpPr>
        <p:spPr>
          <a:xfrm>
            <a:off x="5626712" y="2606911"/>
            <a:ext cx="376843" cy="381000"/>
          </a:xfrm>
          <a:prstGeom prst="flowChartMagneticDrum">
            <a:avLst/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4" name="Google Shape;2504;p151"/>
          <p:cNvSpPr/>
          <p:nvPr/>
        </p:nvSpPr>
        <p:spPr>
          <a:xfrm>
            <a:off x="5872834" y="2606911"/>
            <a:ext cx="376843" cy="381000"/>
          </a:xfrm>
          <a:prstGeom prst="flowChartMagneticDrum">
            <a:avLst/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505" name="Google Shape;2505;p151"/>
          <p:cNvCxnSpPr>
            <a:stCxn id="2500" idx="0"/>
            <a:endCxn id="2486" idx="4"/>
          </p:cNvCxnSpPr>
          <p:nvPr/>
        </p:nvCxnSpPr>
        <p:spPr>
          <a:xfrm flipH="1" rot="10800000">
            <a:off x="5634365" y="1556432"/>
            <a:ext cx="999900" cy="872400"/>
          </a:xfrm>
          <a:prstGeom prst="straightConnector1">
            <a:avLst/>
          </a:prstGeom>
          <a:noFill/>
          <a:ln cap="flat" cmpd="sng" w="38100">
            <a:solidFill>
              <a:srgbClr val="ECE9E2"/>
            </a:solidFill>
            <a:prstDash val="solid"/>
            <a:round/>
            <a:headEnd len="med" w="med" type="none"/>
            <a:tailEnd len="med" w="med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cxnSp>
      <p:sp>
        <p:nvSpPr>
          <p:cNvPr id="2506" name="Google Shape;2506;p151"/>
          <p:cNvSpPr/>
          <p:nvPr/>
        </p:nvSpPr>
        <p:spPr>
          <a:xfrm>
            <a:off x="7466012" y="2554148"/>
            <a:ext cx="376843" cy="381000"/>
          </a:xfrm>
          <a:prstGeom prst="flowChartMagneticDrum">
            <a:avLst/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7" name="Google Shape;2507;p151"/>
          <p:cNvSpPr/>
          <p:nvPr/>
        </p:nvSpPr>
        <p:spPr>
          <a:xfrm>
            <a:off x="7694191" y="2554148"/>
            <a:ext cx="376843" cy="381000"/>
          </a:xfrm>
          <a:prstGeom prst="flowChartMagneticDrum">
            <a:avLst/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8" name="Google Shape;2508;p151"/>
          <p:cNvSpPr/>
          <p:nvPr/>
        </p:nvSpPr>
        <p:spPr>
          <a:xfrm>
            <a:off x="7929813" y="2554148"/>
            <a:ext cx="376843" cy="381000"/>
          </a:xfrm>
          <a:prstGeom prst="flowChartMagneticDrum">
            <a:avLst/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9" name="Google Shape;2509;p151"/>
          <p:cNvSpPr/>
          <p:nvPr/>
        </p:nvSpPr>
        <p:spPr>
          <a:xfrm>
            <a:off x="8375724" y="2554148"/>
            <a:ext cx="376843" cy="381000"/>
          </a:xfrm>
          <a:prstGeom prst="flowChartMagneticDrum">
            <a:avLst/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510" name="Google Shape;2510;p151"/>
          <p:cNvCxnSpPr>
            <a:stCxn id="2486" idx="4"/>
            <a:endCxn id="2511" idx="1"/>
          </p:cNvCxnSpPr>
          <p:nvPr/>
        </p:nvCxnSpPr>
        <p:spPr>
          <a:xfrm>
            <a:off x="6634151" y="1556459"/>
            <a:ext cx="3395700" cy="518400"/>
          </a:xfrm>
          <a:prstGeom prst="straightConnector1">
            <a:avLst/>
          </a:prstGeom>
          <a:noFill/>
          <a:ln cap="flat" cmpd="sng" w="38100">
            <a:solidFill>
              <a:srgbClr val="ECE9E2"/>
            </a:solidFill>
            <a:prstDash val="solid"/>
            <a:round/>
            <a:headEnd len="med" w="med" type="none"/>
            <a:tailEnd len="med" w="med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cxnSp>
      <p:sp>
        <p:nvSpPr>
          <p:cNvPr id="2511" name="Google Shape;2511;p151"/>
          <p:cNvSpPr/>
          <p:nvPr/>
        </p:nvSpPr>
        <p:spPr>
          <a:xfrm>
            <a:off x="9868838" y="1971632"/>
            <a:ext cx="1100180" cy="705900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2" name="Google Shape;2512;p151"/>
          <p:cNvSpPr/>
          <p:nvPr/>
        </p:nvSpPr>
        <p:spPr>
          <a:xfrm>
            <a:off x="9874478" y="2149711"/>
            <a:ext cx="376843" cy="381000"/>
          </a:xfrm>
          <a:prstGeom prst="flowChartMagneticDrum">
            <a:avLst/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3" name="Google Shape;2513;p151"/>
          <p:cNvSpPr/>
          <p:nvPr/>
        </p:nvSpPr>
        <p:spPr>
          <a:xfrm>
            <a:off x="10102657" y="2149711"/>
            <a:ext cx="376843" cy="381000"/>
          </a:xfrm>
          <a:prstGeom prst="flowChartMagneticDrum">
            <a:avLst/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4" name="Google Shape;2514;p151"/>
          <p:cNvSpPr/>
          <p:nvPr/>
        </p:nvSpPr>
        <p:spPr>
          <a:xfrm>
            <a:off x="10338279" y="2149711"/>
            <a:ext cx="376843" cy="381000"/>
          </a:xfrm>
          <a:prstGeom prst="flowChartMagneticDrum">
            <a:avLst/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5" name="Google Shape;2515;p151"/>
          <p:cNvSpPr/>
          <p:nvPr/>
        </p:nvSpPr>
        <p:spPr>
          <a:xfrm>
            <a:off x="10594369" y="2149711"/>
            <a:ext cx="376843" cy="381000"/>
          </a:xfrm>
          <a:prstGeom prst="flowChartMagneticDrum">
            <a:avLst/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6" name="Google Shape;2516;p151"/>
          <p:cNvSpPr/>
          <p:nvPr/>
        </p:nvSpPr>
        <p:spPr>
          <a:xfrm>
            <a:off x="967790" y="3746797"/>
            <a:ext cx="1191726" cy="725824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7" name="Google Shape;2517;p151"/>
          <p:cNvSpPr/>
          <p:nvPr/>
        </p:nvSpPr>
        <p:spPr>
          <a:xfrm>
            <a:off x="1002751" y="3924876"/>
            <a:ext cx="376843" cy="381000"/>
          </a:xfrm>
          <a:prstGeom prst="flowChartMagneticDrum">
            <a:avLst/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8" name="Google Shape;2518;p151"/>
          <p:cNvSpPr/>
          <p:nvPr/>
        </p:nvSpPr>
        <p:spPr>
          <a:xfrm>
            <a:off x="1500208" y="3924876"/>
            <a:ext cx="376843" cy="381000"/>
          </a:xfrm>
          <a:prstGeom prst="flowChartMagneticDrum">
            <a:avLst/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9" name="Google Shape;2519;p151"/>
          <p:cNvSpPr/>
          <p:nvPr/>
        </p:nvSpPr>
        <p:spPr>
          <a:xfrm>
            <a:off x="1746330" y="3924876"/>
            <a:ext cx="376843" cy="381000"/>
          </a:xfrm>
          <a:prstGeom prst="flowChartMagneticDrum">
            <a:avLst/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0" name="Google Shape;2520;p151"/>
          <p:cNvSpPr/>
          <p:nvPr/>
        </p:nvSpPr>
        <p:spPr>
          <a:xfrm>
            <a:off x="3454886" y="3810000"/>
            <a:ext cx="1191726" cy="725824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1" name="Google Shape;2521;p151"/>
          <p:cNvSpPr/>
          <p:nvPr/>
        </p:nvSpPr>
        <p:spPr>
          <a:xfrm>
            <a:off x="3628024" y="3988079"/>
            <a:ext cx="376843" cy="381000"/>
          </a:xfrm>
          <a:prstGeom prst="flowChartMagneticDrum">
            <a:avLst/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2" name="Google Shape;2522;p151"/>
          <p:cNvSpPr/>
          <p:nvPr/>
        </p:nvSpPr>
        <p:spPr>
          <a:xfrm>
            <a:off x="3862708" y="3988079"/>
            <a:ext cx="376843" cy="381000"/>
          </a:xfrm>
          <a:prstGeom prst="flowChartMagneticDrum">
            <a:avLst/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3" name="Google Shape;2523;p151"/>
          <p:cNvSpPr/>
          <p:nvPr/>
        </p:nvSpPr>
        <p:spPr>
          <a:xfrm>
            <a:off x="4108830" y="3988079"/>
            <a:ext cx="376843" cy="381000"/>
          </a:xfrm>
          <a:prstGeom prst="flowChartMagneticDrum">
            <a:avLst/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4" name="Google Shape;2524;p151"/>
          <p:cNvSpPr/>
          <p:nvPr/>
        </p:nvSpPr>
        <p:spPr>
          <a:xfrm>
            <a:off x="2284412" y="3430104"/>
            <a:ext cx="1191726" cy="725824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5" name="Google Shape;2525;p151"/>
          <p:cNvSpPr/>
          <p:nvPr/>
        </p:nvSpPr>
        <p:spPr>
          <a:xfrm>
            <a:off x="2361432" y="3608183"/>
            <a:ext cx="376843" cy="381000"/>
          </a:xfrm>
          <a:prstGeom prst="flowChartMagneticDrum">
            <a:avLst/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6" name="Google Shape;2526;p151"/>
          <p:cNvSpPr/>
          <p:nvPr/>
        </p:nvSpPr>
        <p:spPr>
          <a:xfrm>
            <a:off x="2590032" y="3608183"/>
            <a:ext cx="376843" cy="381000"/>
          </a:xfrm>
          <a:prstGeom prst="flowChartMagneticDrum">
            <a:avLst/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7" name="Google Shape;2527;p151"/>
          <p:cNvSpPr/>
          <p:nvPr/>
        </p:nvSpPr>
        <p:spPr>
          <a:xfrm>
            <a:off x="3047232" y="3608183"/>
            <a:ext cx="376843" cy="381000"/>
          </a:xfrm>
          <a:prstGeom prst="flowChartMagneticDrum">
            <a:avLst/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528" name="Google Shape;2528;p151"/>
          <p:cNvCxnSpPr>
            <a:stCxn id="2516" idx="0"/>
            <a:endCxn id="2488" idx="4"/>
          </p:cNvCxnSpPr>
          <p:nvPr/>
        </p:nvCxnSpPr>
        <p:spPr>
          <a:xfrm flipH="1" rot="10800000">
            <a:off x="1563653" y="2697397"/>
            <a:ext cx="1617600" cy="1049400"/>
          </a:xfrm>
          <a:prstGeom prst="straightConnector1">
            <a:avLst/>
          </a:prstGeom>
          <a:noFill/>
          <a:ln cap="flat" cmpd="sng" w="38100">
            <a:solidFill>
              <a:srgbClr val="ECE9E2"/>
            </a:solidFill>
            <a:prstDash val="solid"/>
            <a:round/>
            <a:headEnd len="med" w="med" type="none"/>
            <a:tailEnd len="med" w="med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cxnSp>
      <p:cxnSp>
        <p:nvCxnSpPr>
          <p:cNvPr id="2529" name="Google Shape;2529;p151"/>
          <p:cNvCxnSpPr>
            <a:stCxn id="2524" idx="0"/>
            <a:endCxn id="2488" idx="4"/>
          </p:cNvCxnSpPr>
          <p:nvPr/>
        </p:nvCxnSpPr>
        <p:spPr>
          <a:xfrm flipH="1" rot="10800000">
            <a:off x="2880275" y="2697504"/>
            <a:ext cx="300900" cy="732600"/>
          </a:xfrm>
          <a:prstGeom prst="straightConnector1">
            <a:avLst/>
          </a:prstGeom>
          <a:noFill/>
          <a:ln cap="flat" cmpd="sng" w="38100">
            <a:solidFill>
              <a:srgbClr val="ECE9E2"/>
            </a:solidFill>
            <a:prstDash val="solid"/>
            <a:round/>
            <a:headEnd len="med" w="med" type="none"/>
            <a:tailEnd len="med" w="med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cxnSp>
      <p:cxnSp>
        <p:nvCxnSpPr>
          <p:cNvPr id="2530" name="Google Shape;2530;p151"/>
          <p:cNvCxnSpPr>
            <a:stCxn id="2520" idx="0"/>
            <a:endCxn id="2488" idx="4"/>
          </p:cNvCxnSpPr>
          <p:nvPr/>
        </p:nvCxnSpPr>
        <p:spPr>
          <a:xfrm rot="10800000">
            <a:off x="3181349" y="2697600"/>
            <a:ext cx="869400" cy="1112400"/>
          </a:xfrm>
          <a:prstGeom prst="straightConnector1">
            <a:avLst/>
          </a:prstGeom>
          <a:noFill/>
          <a:ln cap="flat" cmpd="sng" w="38100">
            <a:solidFill>
              <a:srgbClr val="ECE9E2"/>
            </a:solidFill>
            <a:prstDash val="solid"/>
            <a:round/>
            <a:headEnd len="med" w="med" type="none"/>
            <a:tailEnd len="med" w="med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cxnSp>
      <p:sp>
        <p:nvSpPr>
          <p:cNvPr id="2531" name="Google Shape;2531;p151"/>
          <p:cNvSpPr/>
          <p:nvPr/>
        </p:nvSpPr>
        <p:spPr>
          <a:xfrm>
            <a:off x="286029" y="4953000"/>
            <a:ext cx="1191726" cy="725824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2" name="Google Shape;2532;p151"/>
          <p:cNvSpPr/>
          <p:nvPr/>
        </p:nvSpPr>
        <p:spPr>
          <a:xfrm>
            <a:off x="452813" y="5131079"/>
            <a:ext cx="376843" cy="381000"/>
          </a:xfrm>
          <a:prstGeom prst="flowChartMagneticDrum">
            <a:avLst/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3" name="Google Shape;2533;p151"/>
          <p:cNvSpPr/>
          <p:nvPr/>
        </p:nvSpPr>
        <p:spPr>
          <a:xfrm>
            <a:off x="912169" y="5131079"/>
            <a:ext cx="376843" cy="381000"/>
          </a:xfrm>
          <a:prstGeom prst="flowChartMagneticDrum">
            <a:avLst/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4" name="Google Shape;2534;p151"/>
          <p:cNvSpPr/>
          <p:nvPr/>
        </p:nvSpPr>
        <p:spPr>
          <a:xfrm>
            <a:off x="1549886" y="4953000"/>
            <a:ext cx="1191726" cy="725824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5" name="Google Shape;2535;p151"/>
          <p:cNvSpPr/>
          <p:nvPr/>
        </p:nvSpPr>
        <p:spPr>
          <a:xfrm>
            <a:off x="1845383" y="5131079"/>
            <a:ext cx="376843" cy="381000"/>
          </a:xfrm>
          <a:prstGeom prst="flowChartMagneticDrum">
            <a:avLst/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6" name="Google Shape;2536;p151"/>
          <p:cNvSpPr/>
          <p:nvPr/>
        </p:nvSpPr>
        <p:spPr>
          <a:xfrm>
            <a:off x="2091505" y="5131079"/>
            <a:ext cx="376843" cy="381000"/>
          </a:xfrm>
          <a:prstGeom prst="flowChartMagneticDrum">
            <a:avLst/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537" name="Google Shape;2537;p151"/>
          <p:cNvCxnSpPr>
            <a:stCxn id="2531" idx="0"/>
            <a:endCxn id="2516" idx="4"/>
          </p:cNvCxnSpPr>
          <p:nvPr/>
        </p:nvCxnSpPr>
        <p:spPr>
          <a:xfrm flipH="1" rot="10800000">
            <a:off x="881892" y="4472700"/>
            <a:ext cx="681900" cy="480300"/>
          </a:xfrm>
          <a:prstGeom prst="straightConnector1">
            <a:avLst/>
          </a:prstGeom>
          <a:noFill/>
          <a:ln cap="flat" cmpd="sng" w="38100">
            <a:solidFill>
              <a:srgbClr val="ECE9E2"/>
            </a:solidFill>
            <a:prstDash val="solid"/>
            <a:round/>
            <a:headEnd len="med" w="med" type="none"/>
            <a:tailEnd len="med" w="med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cxnSp>
      <p:cxnSp>
        <p:nvCxnSpPr>
          <p:cNvPr id="2538" name="Google Shape;2538;p151"/>
          <p:cNvCxnSpPr>
            <a:stCxn id="2534" idx="0"/>
            <a:endCxn id="2516" idx="4"/>
          </p:cNvCxnSpPr>
          <p:nvPr/>
        </p:nvCxnSpPr>
        <p:spPr>
          <a:xfrm rot="10800000">
            <a:off x="1563749" y="4472700"/>
            <a:ext cx="582000" cy="480300"/>
          </a:xfrm>
          <a:prstGeom prst="straightConnector1">
            <a:avLst/>
          </a:prstGeom>
          <a:noFill/>
          <a:ln cap="flat" cmpd="sng" w="38100">
            <a:solidFill>
              <a:srgbClr val="ECE9E2"/>
            </a:solidFill>
            <a:prstDash val="solid"/>
            <a:round/>
            <a:headEnd len="med" w="med" type="none"/>
            <a:tailEnd len="med" w="med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cxnSp>
      <p:graphicFrame>
        <p:nvGraphicFramePr>
          <p:cNvPr id="2539" name="Google Shape;2539;p151"/>
          <p:cNvGraphicFramePr/>
          <p:nvPr/>
        </p:nvGraphicFramePr>
        <p:xfrm>
          <a:off x="9492016" y="5495425"/>
          <a:ext cx="3000000" cy="3000000"/>
        </p:xfrm>
        <a:graphic>
          <a:graphicData uri="http://schemas.openxmlformats.org/drawingml/2006/table">
            <a:tbl>
              <a:tblPr bandRow="1">
                <a:noFill/>
                <a:tableStyleId>{B6A755B8-B13B-4176-B83B-E4A3BFF21C0D}</a:tableStyleId>
              </a:tblPr>
              <a:tblGrid>
                <a:gridCol w="440950"/>
                <a:gridCol w="440950"/>
                <a:gridCol w="440950"/>
                <a:gridCol w="440950"/>
                <a:gridCol w="44095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chemeClr val="dk1"/>
                          </a:solidFill>
                        </a:rPr>
                        <a:t>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chemeClr val="dk1"/>
                          </a:solidFill>
                        </a:rPr>
                        <a:t>1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chemeClr val="dk1"/>
                          </a:solidFill>
                        </a:rPr>
                        <a:t>2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chemeClr val="dk1"/>
                          </a:solidFill>
                        </a:rPr>
                        <a:t>3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chemeClr val="dk1"/>
                          </a:solidFill>
                        </a:rPr>
                        <a:t>4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0</a:t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</a:t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5</a:t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8</a:t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9</a:t>
                      </a:r>
                      <a:endParaRPr sz="2400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sp>
        <p:nvSpPr>
          <p:cNvPr id="2540" name="Google Shape;2540;p151"/>
          <p:cNvSpPr txBox="1"/>
          <p:nvPr/>
        </p:nvSpPr>
        <p:spPr>
          <a:xfrm>
            <a:off x="8256576" y="5495425"/>
            <a:ext cx="1174681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Length</a:t>
            </a:r>
            <a:endParaRPr/>
          </a:p>
        </p:txBody>
      </p:sp>
      <p:sp>
        <p:nvSpPr>
          <p:cNvPr id="2541" name="Google Shape;2541;p151"/>
          <p:cNvSpPr txBox="1"/>
          <p:nvPr/>
        </p:nvSpPr>
        <p:spPr>
          <a:xfrm>
            <a:off x="8371236" y="5934380"/>
            <a:ext cx="907621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Price</a:t>
            </a:r>
            <a:endParaRPr/>
          </a:p>
        </p:txBody>
      </p:sp>
      <p:sp>
        <p:nvSpPr>
          <p:cNvPr id="2542" name="Google Shape;2542;p151"/>
          <p:cNvSpPr txBox="1"/>
          <p:nvPr/>
        </p:nvSpPr>
        <p:spPr>
          <a:xfrm>
            <a:off x="223563" y="4535824"/>
            <a:ext cx="367408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/>
          </a:p>
        </p:txBody>
      </p: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152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/>
              <a:t>Rod Cutting</a:t>
            </a:r>
            <a:endParaRPr/>
          </a:p>
        </p:txBody>
      </p:sp>
      <p:sp>
        <p:nvSpPr>
          <p:cNvPr id="2548" name="Google Shape;2548;p152"/>
          <p:cNvSpPr/>
          <p:nvPr/>
        </p:nvSpPr>
        <p:spPr>
          <a:xfrm>
            <a:off x="5975879" y="771261"/>
            <a:ext cx="1316544" cy="785198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549" name="Google Shape;2549;p152"/>
          <p:cNvCxnSpPr>
            <a:stCxn id="2550" idx="7"/>
            <a:endCxn id="2548" idx="4"/>
          </p:cNvCxnSpPr>
          <p:nvPr/>
        </p:nvCxnSpPr>
        <p:spPr>
          <a:xfrm flipH="1" rot="10800000">
            <a:off x="3602632" y="1556526"/>
            <a:ext cx="3031500" cy="521400"/>
          </a:xfrm>
          <a:prstGeom prst="straightConnector1">
            <a:avLst/>
          </a:prstGeom>
          <a:noFill/>
          <a:ln cap="flat" cmpd="sng" w="38100">
            <a:solidFill>
              <a:srgbClr val="ECE9E2"/>
            </a:solidFill>
            <a:prstDash val="solid"/>
            <a:round/>
            <a:headEnd len="med" w="med" type="none"/>
            <a:tailEnd len="med" w="med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cxnSp>
      <p:cxnSp>
        <p:nvCxnSpPr>
          <p:cNvPr id="2551" name="Google Shape;2551;p152"/>
          <p:cNvCxnSpPr>
            <a:stCxn id="2548" idx="4"/>
            <a:endCxn id="2552" idx="1"/>
          </p:cNvCxnSpPr>
          <p:nvPr/>
        </p:nvCxnSpPr>
        <p:spPr>
          <a:xfrm>
            <a:off x="6634151" y="1556459"/>
            <a:ext cx="1132500" cy="923100"/>
          </a:xfrm>
          <a:prstGeom prst="straightConnector1">
            <a:avLst/>
          </a:prstGeom>
          <a:noFill/>
          <a:ln cap="flat" cmpd="sng" w="38100">
            <a:solidFill>
              <a:srgbClr val="ECE9E2"/>
            </a:solidFill>
            <a:prstDash val="solid"/>
            <a:round/>
            <a:headEnd len="med" w="med" type="none"/>
            <a:tailEnd len="med" w="med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cxnSp>
      <p:sp>
        <p:nvSpPr>
          <p:cNvPr id="2550" name="Google Shape;2550;p152"/>
          <p:cNvSpPr/>
          <p:nvPr/>
        </p:nvSpPr>
        <p:spPr>
          <a:xfrm>
            <a:off x="2585430" y="1971632"/>
            <a:ext cx="1191726" cy="725824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2" name="Google Shape;2552;p152"/>
          <p:cNvSpPr/>
          <p:nvPr/>
        </p:nvSpPr>
        <p:spPr>
          <a:xfrm>
            <a:off x="7605640" y="2376069"/>
            <a:ext cx="1100180" cy="705900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3" name="Google Shape;2553;p152"/>
          <p:cNvSpPr/>
          <p:nvPr/>
        </p:nvSpPr>
        <p:spPr>
          <a:xfrm rot="6290623">
            <a:off x="2952029" y="3061533"/>
            <a:ext cx="477978" cy="220466"/>
          </a:xfrm>
          <a:prstGeom prst="rightArrow">
            <a:avLst>
              <a:gd fmla="val 32385" name="adj1"/>
              <a:gd fmla="val 63211" name="adj2"/>
            </a:avLst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4" name="Google Shape;2554;p152"/>
          <p:cNvSpPr/>
          <p:nvPr/>
        </p:nvSpPr>
        <p:spPr>
          <a:xfrm>
            <a:off x="6066679" y="970809"/>
            <a:ext cx="376843" cy="381000"/>
          </a:xfrm>
          <a:prstGeom prst="flowChartMagneticDrum">
            <a:avLst/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5" name="Google Shape;2555;p152"/>
          <p:cNvSpPr/>
          <p:nvPr/>
        </p:nvSpPr>
        <p:spPr>
          <a:xfrm>
            <a:off x="6312801" y="970809"/>
            <a:ext cx="376843" cy="381000"/>
          </a:xfrm>
          <a:prstGeom prst="flowChartMagneticDrum">
            <a:avLst/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6" name="Google Shape;2556;p152"/>
          <p:cNvSpPr/>
          <p:nvPr/>
        </p:nvSpPr>
        <p:spPr>
          <a:xfrm>
            <a:off x="6547485" y="970809"/>
            <a:ext cx="376843" cy="381000"/>
          </a:xfrm>
          <a:prstGeom prst="flowChartMagneticDrum">
            <a:avLst/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7" name="Google Shape;2557;p152"/>
          <p:cNvSpPr/>
          <p:nvPr/>
        </p:nvSpPr>
        <p:spPr>
          <a:xfrm>
            <a:off x="6793607" y="970809"/>
            <a:ext cx="376843" cy="381000"/>
          </a:xfrm>
          <a:prstGeom prst="flowChartMagneticDrum">
            <a:avLst/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8" name="Google Shape;2558;p152"/>
          <p:cNvSpPr/>
          <p:nvPr/>
        </p:nvSpPr>
        <p:spPr>
          <a:xfrm>
            <a:off x="2510050" y="2149711"/>
            <a:ext cx="376843" cy="381000"/>
          </a:xfrm>
          <a:prstGeom prst="flowChartMagneticDrum">
            <a:avLst/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9" name="Google Shape;2559;p152"/>
          <p:cNvSpPr/>
          <p:nvPr/>
        </p:nvSpPr>
        <p:spPr>
          <a:xfrm>
            <a:off x="2938956" y="2149711"/>
            <a:ext cx="376843" cy="381000"/>
          </a:xfrm>
          <a:prstGeom prst="flowChartMagneticDrum">
            <a:avLst/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0" name="Google Shape;2560;p152"/>
          <p:cNvSpPr/>
          <p:nvPr/>
        </p:nvSpPr>
        <p:spPr>
          <a:xfrm>
            <a:off x="3173640" y="2149711"/>
            <a:ext cx="376843" cy="381000"/>
          </a:xfrm>
          <a:prstGeom prst="flowChartMagneticDrum">
            <a:avLst/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1" name="Google Shape;2561;p152"/>
          <p:cNvSpPr/>
          <p:nvPr/>
        </p:nvSpPr>
        <p:spPr>
          <a:xfrm>
            <a:off x="3419762" y="2149711"/>
            <a:ext cx="376843" cy="381000"/>
          </a:xfrm>
          <a:prstGeom prst="flowChartMagneticDrum">
            <a:avLst/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2" name="Google Shape;2562;p152"/>
          <p:cNvSpPr/>
          <p:nvPr/>
        </p:nvSpPr>
        <p:spPr>
          <a:xfrm>
            <a:off x="5038502" y="2428832"/>
            <a:ext cx="1191726" cy="725824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3" name="Google Shape;2563;p152"/>
          <p:cNvSpPr/>
          <p:nvPr/>
        </p:nvSpPr>
        <p:spPr>
          <a:xfrm>
            <a:off x="4963122" y="2606911"/>
            <a:ext cx="376843" cy="381000"/>
          </a:xfrm>
          <a:prstGeom prst="flowChartMagneticDrum">
            <a:avLst/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4" name="Google Shape;2564;p152"/>
          <p:cNvSpPr/>
          <p:nvPr/>
        </p:nvSpPr>
        <p:spPr>
          <a:xfrm>
            <a:off x="5191301" y="2606911"/>
            <a:ext cx="376843" cy="381000"/>
          </a:xfrm>
          <a:prstGeom prst="flowChartMagneticDrum">
            <a:avLst/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5" name="Google Shape;2565;p152"/>
          <p:cNvSpPr/>
          <p:nvPr/>
        </p:nvSpPr>
        <p:spPr>
          <a:xfrm>
            <a:off x="5626712" y="2606911"/>
            <a:ext cx="376843" cy="381000"/>
          </a:xfrm>
          <a:prstGeom prst="flowChartMagneticDrum">
            <a:avLst/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6" name="Google Shape;2566;p152"/>
          <p:cNvSpPr/>
          <p:nvPr/>
        </p:nvSpPr>
        <p:spPr>
          <a:xfrm>
            <a:off x="5872834" y="2606911"/>
            <a:ext cx="376843" cy="381000"/>
          </a:xfrm>
          <a:prstGeom prst="flowChartMagneticDrum">
            <a:avLst/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567" name="Google Shape;2567;p152"/>
          <p:cNvCxnSpPr>
            <a:stCxn id="2562" idx="0"/>
            <a:endCxn id="2548" idx="4"/>
          </p:cNvCxnSpPr>
          <p:nvPr/>
        </p:nvCxnSpPr>
        <p:spPr>
          <a:xfrm flipH="1" rot="10800000">
            <a:off x="5634365" y="1556432"/>
            <a:ext cx="999900" cy="872400"/>
          </a:xfrm>
          <a:prstGeom prst="straightConnector1">
            <a:avLst/>
          </a:prstGeom>
          <a:noFill/>
          <a:ln cap="flat" cmpd="sng" w="38100">
            <a:solidFill>
              <a:srgbClr val="ECE9E2"/>
            </a:solidFill>
            <a:prstDash val="solid"/>
            <a:round/>
            <a:headEnd len="med" w="med" type="none"/>
            <a:tailEnd len="med" w="med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cxnSp>
      <p:sp>
        <p:nvSpPr>
          <p:cNvPr id="2568" name="Google Shape;2568;p152"/>
          <p:cNvSpPr/>
          <p:nvPr/>
        </p:nvSpPr>
        <p:spPr>
          <a:xfrm>
            <a:off x="7466012" y="2554148"/>
            <a:ext cx="376843" cy="381000"/>
          </a:xfrm>
          <a:prstGeom prst="flowChartMagneticDrum">
            <a:avLst/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9" name="Google Shape;2569;p152"/>
          <p:cNvSpPr/>
          <p:nvPr/>
        </p:nvSpPr>
        <p:spPr>
          <a:xfrm>
            <a:off x="7694191" y="2554148"/>
            <a:ext cx="376843" cy="381000"/>
          </a:xfrm>
          <a:prstGeom prst="flowChartMagneticDrum">
            <a:avLst/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0" name="Google Shape;2570;p152"/>
          <p:cNvSpPr/>
          <p:nvPr/>
        </p:nvSpPr>
        <p:spPr>
          <a:xfrm>
            <a:off x="7929813" y="2554148"/>
            <a:ext cx="376843" cy="381000"/>
          </a:xfrm>
          <a:prstGeom prst="flowChartMagneticDrum">
            <a:avLst/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1" name="Google Shape;2571;p152"/>
          <p:cNvSpPr/>
          <p:nvPr/>
        </p:nvSpPr>
        <p:spPr>
          <a:xfrm>
            <a:off x="8375724" y="2554148"/>
            <a:ext cx="376843" cy="381000"/>
          </a:xfrm>
          <a:prstGeom prst="flowChartMagneticDrum">
            <a:avLst/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572" name="Google Shape;2572;p152"/>
          <p:cNvCxnSpPr>
            <a:stCxn id="2548" idx="4"/>
            <a:endCxn id="2573" idx="1"/>
          </p:cNvCxnSpPr>
          <p:nvPr/>
        </p:nvCxnSpPr>
        <p:spPr>
          <a:xfrm>
            <a:off x="6634151" y="1556459"/>
            <a:ext cx="3395700" cy="518400"/>
          </a:xfrm>
          <a:prstGeom prst="straightConnector1">
            <a:avLst/>
          </a:prstGeom>
          <a:noFill/>
          <a:ln cap="flat" cmpd="sng" w="38100">
            <a:solidFill>
              <a:srgbClr val="ECE9E2"/>
            </a:solidFill>
            <a:prstDash val="solid"/>
            <a:round/>
            <a:headEnd len="med" w="med" type="none"/>
            <a:tailEnd len="med" w="med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cxnSp>
      <p:sp>
        <p:nvSpPr>
          <p:cNvPr id="2573" name="Google Shape;2573;p152"/>
          <p:cNvSpPr/>
          <p:nvPr/>
        </p:nvSpPr>
        <p:spPr>
          <a:xfrm>
            <a:off x="9868838" y="1971632"/>
            <a:ext cx="1100180" cy="705900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4" name="Google Shape;2574;p152"/>
          <p:cNvSpPr/>
          <p:nvPr/>
        </p:nvSpPr>
        <p:spPr>
          <a:xfrm>
            <a:off x="9874478" y="2149711"/>
            <a:ext cx="376843" cy="381000"/>
          </a:xfrm>
          <a:prstGeom prst="flowChartMagneticDrum">
            <a:avLst/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5" name="Google Shape;2575;p152"/>
          <p:cNvSpPr/>
          <p:nvPr/>
        </p:nvSpPr>
        <p:spPr>
          <a:xfrm>
            <a:off x="10102657" y="2149711"/>
            <a:ext cx="376843" cy="381000"/>
          </a:xfrm>
          <a:prstGeom prst="flowChartMagneticDrum">
            <a:avLst/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6" name="Google Shape;2576;p152"/>
          <p:cNvSpPr/>
          <p:nvPr/>
        </p:nvSpPr>
        <p:spPr>
          <a:xfrm>
            <a:off x="10338279" y="2149711"/>
            <a:ext cx="376843" cy="381000"/>
          </a:xfrm>
          <a:prstGeom prst="flowChartMagneticDrum">
            <a:avLst/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7" name="Google Shape;2577;p152"/>
          <p:cNvSpPr/>
          <p:nvPr/>
        </p:nvSpPr>
        <p:spPr>
          <a:xfrm>
            <a:off x="10594369" y="2149711"/>
            <a:ext cx="376843" cy="381000"/>
          </a:xfrm>
          <a:prstGeom prst="flowChartMagneticDrum">
            <a:avLst/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8" name="Google Shape;2578;p152"/>
          <p:cNvSpPr/>
          <p:nvPr/>
        </p:nvSpPr>
        <p:spPr>
          <a:xfrm>
            <a:off x="967790" y="3746797"/>
            <a:ext cx="1191726" cy="725824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9" name="Google Shape;2579;p152"/>
          <p:cNvSpPr/>
          <p:nvPr/>
        </p:nvSpPr>
        <p:spPr>
          <a:xfrm>
            <a:off x="1002751" y="3924876"/>
            <a:ext cx="376843" cy="381000"/>
          </a:xfrm>
          <a:prstGeom prst="flowChartMagneticDrum">
            <a:avLst/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0" name="Google Shape;2580;p152"/>
          <p:cNvSpPr/>
          <p:nvPr/>
        </p:nvSpPr>
        <p:spPr>
          <a:xfrm>
            <a:off x="1500208" y="3924876"/>
            <a:ext cx="376843" cy="381000"/>
          </a:xfrm>
          <a:prstGeom prst="flowChartMagneticDrum">
            <a:avLst/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1" name="Google Shape;2581;p152"/>
          <p:cNvSpPr/>
          <p:nvPr/>
        </p:nvSpPr>
        <p:spPr>
          <a:xfrm>
            <a:off x="1746330" y="3924876"/>
            <a:ext cx="376843" cy="381000"/>
          </a:xfrm>
          <a:prstGeom prst="flowChartMagneticDrum">
            <a:avLst/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2" name="Google Shape;2582;p152"/>
          <p:cNvSpPr/>
          <p:nvPr/>
        </p:nvSpPr>
        <p:spPr>
          <a:xfrm>
            <a:off x="3454886" y="3810000"/>
            <a:ext cx="1191726" cy="725824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3" name="Google Shape;2583;p152"/>
          <p:cNvSpPr/>
          <p:nvPr/>
        </p:nvSpPr>
        <p:spPr>
          <a:xfrm>
            <a:off x="3628024" y="3988079"/>
            <a:ext cx="376843" cy="381000"/>
          </a:xfrm>
          <a:prstGeom prst="flowChartMagneticDrum">
            <a:avLst/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4" name="Google Shape;2584;p152"/>
          <p:cNvSpPr/>
          <p:nvPr/>
        </p:nvSpPr>
        <p:spPr>
          <a:xfrm>
            <a:off x="3862708" y="3988079"/>
            <a:ext cx="376843" cy="381000"/>
          </a:xfrm>
          <a:prstGeom prst="flowChartMagneticDrum">
            <a:avLst/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5" name="Google Shape;2585;p152"/>
          <p:cNvSpPr/>
          <p:nvPr/>
        </p:nvSpPr>
        <p:spPr>
          <a:xfrm>
            <a:off x="4108830" y="3988079"/>
            <a:ext cx="376843" cy="381000"/>
          </a:xfrm>
          <a:prstGeom prst="flowChartMagneticDrum">
            <a:avLst/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6" name="Google Shape;2586;p152"/>
          <p:cNvSpPr/>
          <p:nvPr/>
        </p:nvSpPr>
        <p:spPr>
          <a:xfrm>
            <a:off x="2284412" y="3430104"/>
            <a:ext cx="1191726" cy="725824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7" name="Google Shape;2587;p152"/>
          <p:cNvSpPr/>
          <p:nvPr/>
        </p:nvSpPr>
        <p:spPr>
          <a:xfrm>
            <a:off x="2361432" y="3608183"/>
            <a:ext cx="376843" cy="381000"/>
          </a:xfrm>
          <a:prstGeom prst="flowChartMagneticDrum">
            <a:avLst/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8" name="Google Shape;2588;p152"/>
          <p:cNvSpPr/>
          <p:nvPr/>
        </p:nvSpPr>
        <p:spPr>
          <a:xfrm>
            <a:off x="2590032" y="3608183"/>
            <a:ext cx="376843" cy="381000"/>
          </a:xfrm>
          <a:prstGeom prst="flowChartMagneticDrum">
            <a:avLst/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9" name="Google Shape;2589;p152"/>
          <p:cNvSpPr/>
          <p:nvPr/>
        </p:nvSpPr>
        <p:spPr>
          <a:xfrm>
            <a:off x="3047232" y="3608183"/>
            <a:ext cx="376843" cy="381000"/>
          </a:xfrm>
          <a:prstGeom prst="flowChartMagneticDrum">
            <a:avLst/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590" name="Google Shape;2590;p152"/>
          <p:cNvCxnSpPr>
            <a:stCxn id="2578" idx="0"/>
            <a:endCxn id="2550" idx="4"/>
          </p:cNvCxnSpPr>
          <p:nvPr/>
        </p:nvCxnSpPr>
        <p:spPr>
          <a:xfrm flipH="1" rot="10800000">
            <a:off x="1563653" y="2697397"/>
            <a:ext cx="1617600" cy="1049400"/>
          </a:xfrm>
          <a:prstGeom prst="straightConnector1">
            <a:avLst/>
          </a:prstGeom>
          <a:noFill/>
          <a:ln cap="flat" cmpd="sng" w="38100">
            <a:solidFill>
              <a:srgbClr val="ECE9E2"/>
            </a:solidFill>
            <a:prstDash val="solid"/>
            <a:round/>
            <a:headEnd len="med" w="med" type="none"/>
            <a:tailEnd len="med" w="med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cxnSp>
      <p:cxnSp>
        <p:nvCxnSpPr>
          <p:cNvPr id="2591" name="Google Shape;2591;p152"/>
          <p:cNvCxnSpPr>
            <a:stCxn id="2586" idx="0"/>
            <a:endCxn id="2550" idx="4"/>
          </p:cNvCxnSpPr>
          <p:nvPr/>
        </p:nvCxnSpPr>
        <p:spPr>
          <a:xfrm flipH="1" rot="10800000">
            <a:off x="2880275" y="2697504"/>
            <a:ext cx="300900" cy="732600"/>
          </a:xfrm>
          <a:prstGeom prst="straightConnector1">
            <a:avLst/>
          </a:prstGeom>
          <a:noFill/>
          <a:ln cap="flat" cmpd="sng" w="38100">
            <a:solidFill>
              <a:srgbClr val="ECE9E2"/>
            </a:solidFill>
            <a:prstDash val="solid"/>
            <a:round/>
            <a:headEnd len="med" w="med" type="none"/>
            <a:tailEnd len="med" w="med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cxnSp>
      <p:cxnSp>
        <p:nvCxnSpPr>
          <p:cNvPr id="2592" name="Google Shape;2592;p152"/>
          <p:cNvCxnSpPr>
            <a:stCxn id="2582" idx="0"/>
            <a:endCxn id="2550" idx="4"/>
          </p:cNvCxnSpPr>
          <p:nvPr/>
        </p:nvCxnSpPr>
        <p:spPr>
          <a:xfrm rot="10800000">
            <a:off x="3181349" y="2697600"/>
            <a:ext cx="869400" cy="1112400"/>
          </a:xfrm>
          <a:prstGeom prst="straightConnector1">
            <a:avLst/>
          </a:prstGeom>
          <a:noFill/>
          <a:ln cap="flat" cmpd="sng" w="38100">
            <a:solidFill>
              <a:srgbClr val="ECE9E2"/>
            </a:solidFill>
            <a:prstDash val="solid"/>
            <a:round/>
            <a:headEnd len="med" w="med" type="none"/>
            <a:tailEnd len="med" w="med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cxnSp>
      <p:sp>
        <p:nvSpPr>
          <p:cNvPr id="2593" name="Google Shape;2593;p152"/>
          <p:cNvSpPr/>
          <p:nvPr/>
        </p:nvSpPr>
        <p:spPr>
          <a:xfrm>
            <a:off x="286029" y="4953000"/>
            <a:ext cx="1191726" cy="725824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4" name="Google Shape;2594;p152"/>
          <p:cNvSpPr/>
          <p:nvPr/>
        </p:nvSpPr>
        <p:spPr>
          <a:xfrm>
            <a:off x="452813" y="5131079"/>
            <a:ext cx="376843" cy="381000"/>
          </a:xfrm>
          <a:prstGeom prst="flowChartMagneticDrum">
            <a:avLst/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5" name="Google Shape;2595;p152"/>
          <p:cNvSpPr/>
          <p:nvPr/>
        </p:nvSpPr>
        <p:spPr>
          <a:xfrm>
            <a:off x="912169" y="5131079"/>
            <a:ext cx="376843" cy="381000"/>
          </a:xfrm>
          <a:prstGeom prst="flowChartMagneticDrum">
            <a:avLst/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6" name="Google Shape;2596;p152"/>
          <p:cNvSpPr/>
          <p:nvPr/>
        </p:nvSpPr>
        <p:spPr>
          <a:xfrm>
            <a:off x="1549886" y="4953000"/>
            <a:ext cx="1191726" cy="725824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7" name="Google Shape;2597;p152"/>
          <p:cNvSpPr/>
          <p:nvPr/>
        </p:nvSpPr>
        <p:spPr>
          <a:xfrm>
            <a:off x="1845383" y="5131079"/>
            <a:ext cx="376843" cy="381000"/>
          </a:xfrm>
          <a:prstGeom prst="flowChartMagneticDrum">
            <a:avLst/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8" name="Google Shape;2598;p152"/>
          <p:cNvSpPr/>
          <p:nvPr/>
        </p:nvSpPr>
        <p:spPr>
          <a:xfrm>
            <a:off x="2091505" y="5131079"/>
            <a:ext cx="376843" cy="381000"/>
          </a:xfrm>
          <a:prstGeom prst="flowChartMagneticDrum">
            <a:avLst/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599" name="Google Shape;2599;p152"/>
          <p:cNvCxnSpPr>
            <a:stCxn id="2593" idx="0"/>
            <a:endCxn id="2578" idx="4"/>
          </p:cNvCxnSpPr>
          <p:nvPr/>
        </p:nvCxnSpPr>
        <p:spPr>
          <a:xfrm flipH="1" rot="10800000">
            <a:off x="881892" y="4472700"/>
            <a:ext cx="681900" cy="480300"/>
          </a:xfrm>
          <a:prstGeom prst="straightConnector1">
            <a:avLst/>
          </a:prstGeom>
          <a:noFill/>
          <a:ln cap="flat" cmpd="sng" w="38100">
            <a:solidFill>
              <a:srgbClr val="ECE9E2"/>
            </a:solidFill>
            <a:prstDash val="solid"/>
            <a:round/>
            <a:headEnd len="med" w="med" type="none"/>
            <a:tailEnd len="med" w="med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cxnSp>
      <p:cxnSp>
        <p:nvCxnSpPr>
          <p:cNvPr id="2600" name="Google Shape;2600;p152"/>
          <p:cNvCxnSpPr>
            <a:stCxn id="2596" idx="0"/>
            <a:endCxn id="2578" idx="4"/>
          </p:cNvCxnSpPr>
          <p:nvPr/>
        </p:nvCxnSpPr>
        <p:spPr>
          <a:xfrm rot="10800000">
            <a:off x="1563749" y="4472700"/>
            <a:ext cx="582000" cy="480300"/>
          </a:xfrm>
          <a:prstGeom prst="straightConnector1">
            <a:avLst/>
          </a:prstGeom>
          <a:noFill/>
          <a:ln cap="flat" cmpd="sng" w="38100">
            <a:solidFill>
              <a:srgbClr val="ECE9E2"/>
            </a:solidFill>
            <a:prstDash val="solid"/>
            <a:round/>
            <a:headEnd len="med" w="med" type="none"/>
            <a:tailEnd len="med" w="med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cxnSp>
      <p:graphicFrame>
        <p:nvGraphicFramePr>
          <p:cNvPr id="2601" name="Google Shape;2601;p152"/>
          <p:cNvGraphicFramePr/>
          <p:nvPr/>
        </p:nvGraphicFramePr>
        <p:xfrm>
          <a:off x="9492016" y="5495425"/>
          <a:ext cx="3000000" cy="3000000"/>
        </p:xfrm>
        <a:graphic>
          <a:graphicData uri="http://schemas.openxmlformats.org/drawingml/2006/table">
            <a:tbl>
              <a:tblPr bandRow="1">
                <a:noFill/>
                <a:tableStyleId>{B6A755B8-B13B-4176-B83B-E4A3BFF21C0D}</a:tableStyleId>
              </a:tblPr>
              <a:tblGrid>
                <a:gridCol w="440950"/>
                <a:gridCol w="440950"/>
                <a:gridCol w="440950"/>
                <a:gridCol w="440950"/>
                <a:gridCol w="44095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chemeClr val="dk1"/>
                          </a:solidFill>
                        </a:rPr>
                        <a:t>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chemeClr val="dk1"/>
                          </a:solidFill>
                        </a:rPr>
                        <a:t>1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chemeClr val="dk1"/>
                          </a:solidFill>
                        </a:rPr>
                        <a:t>2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chemeClr val="dk1"/>
                          </a:solidFill>
                        </a:rPr>
                        <a:t>3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chemeClr val="dk1"/>
                          </a:solidFill>
                        </a:rPr>
                        <a:t>4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0</a:t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</a:t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5</a:t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8</a:t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9</a:t>
                      </a:r>
                      <a:endParaRPr sz="2400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sp>
        <p:nvSpPr>
          <p:cNvPr id="2602" name="Google Shape;2602;p152"/>
          <p:cNvSpPr txBox="1"/>
          <p:nvPr/>
        </p:nvSpPr>
        <p:spPr>
          <a:xfrm>
            <a:off x="8256576" y="5495425"/>
            <a:ext cx="1174681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Length</a:t>
            </a:r>
            <a:endParaRPr/>
          </a:p>
        </p:txBody>
      </p:sp>
      <p:sp>
        <p:nvSpPr>
          <p:cNvPr id="2603" name="Google Shape;2603;p152"/>
          <p:cNvSpPr txBox="1"/>
          <p:nvPr/>
        </p:nvSpPr>
        <p:spPr>
          <a:xfrm>
            <a:off x="8371236" y="5934380"/>
            <a:ext cx="907621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Price</a:t>
            </a:r>
            <a:endParaRPr/>
          </a:p>
        </p:txBody>
      </p:sp>
      <p:sp>
        <p:nvSpPr>
          <p:cNvPr id="2604" name="Google Shape;2604;p152"/>
          <p:cNvSpPr txBox="1"/>
          <p:nvPr/>
        </p:nvSpPr>
        <p:spPr>
          <a:xfrm>
            <a:off x="2571675" y="4582459"/>
            <a:ext cx="367408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/>
          </a:p>
        </p:txBody>
      </p:sp>
      <p:sp>
        <p:nvSpPr>
          <p:cNvPr id="2605" name="Google Shape;2605;p152"/>
          <p:cNvSpPr txBox="1"/>
          <p:nvPr/>
        </p:nvSpPr>
        <p:spPr>
          <a:xfrm>
            <a:off x="223563" y="4535824"/>
            <a:ext cx="367408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/>
          </a:p>
        </p:txBody>
      </p:sp>
      <p:sp>
        <p:nvSpPr>
          <p:cNvPr id="2606" name="Google Shape;2606;p152"/>
          <p:cNvSpPr txBox="1"/>
          <p:nvPr/>
        </p:nvSpPr>
        <p:spPr>
          <a:xfrm>
            <a:off x="850450" y="3293122"/>
            <a:ext cx="367408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endParaRPr/>
          </a:p>
        </p:txBody>
      </p:sp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153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/>
              <a:t>Rod Cutting</a:t>
            </a:r>
            <a:endParaRPr/>
          </a:p>
        </p:txBody>
      </p:sp>
      <p:sp>
        <p:nvSpPr>
          <p:cNvPr id="2612" name="Google Shape;2612;p153"/>
          <p:cNvSpPr/>
          <p:nvPr/>
        </p:nvSpPr>
        <p:spPr>
          <a:xfrm>
            <a:off x="5975879" y="771261"/>
            <a:ext cx="1316544" cy="785198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613" name="Google Shape;2613;p153"/>
          <p:cNvCxnSpPr>
            <a:stCxn id="2614" idx="7"/>
            <a:endCxn id="2612" idx="4"/>
          </p:cNvCxnSpPr>
          <p:nvPr/>
        </p:nvCxnSpPr>
        <p:spPr>
          <a:xfrm flipH="1" rot="10800000">
            <a:off x="3602632" y="1556526"/>
            <a:ext cx="3031500" cy="521400"/>
          </a:xfrm>
          <a:prstGeom prst="straightConnector1">
            <a:avLst/>
          </a:prstGeom>
          <a:noFill/>
          <a:ln cap="flat" cmpd="sng" w="38100">
            <a:solidFill>
              <a:srgbClr val="ECE9E2"/>
            </a:solidFill>
            <a:prstDash val="solid"/>
            <a:round/>
            <a:headEnd len="med" w="med" type="none"/>
            <a:tailEnd len="med" w="med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cxnSp>
      <p:cxnSp>
        <p:nvCxnSpPr>
          <p:cNvPr id="2615" name="Google Shape;2615;p153"/>
          <p:cNvCxnSpPr>
            <a:stCxn id="2612" idx="4"/>
            <a:endCxn id="2616" idx="1"/>
          </p:cNvCxnSpPr>
          <p:nvPr/>
        </p:nvCxnSpPr>
        <p:spPr>
          <a:xfrm>
            <a:off x="6634151" y="1556459"/>
            <a:ext cx="1132500" cy="923100"/>
          </a:xfrm>
          <a:prstGeom prst="straightConnector1">
            <a:avLst/>
          </a:prstGeom>
          <a:noFill/>
          <a:ln cap="flat" cmpd="sng" w="38100">
            <a:solidFill>
              <a:srgbClr val="ECE9E2"/>
            </a:solidFill>
            <a:prstDash val="solid"/>
            <a:round/>
            <a:headEnd len="med" w="med" type="none"/>
            <a:tailEnd len="med" w="med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cxnSp>
      <p:sp>
        <p:nvSpPr>
          <p:cNvPr id="2614" name="Google Shape;2614;p153"/>
          <p:cNvSpPr/>
          <p:nvPr/>
        </p:nvSpPr>
        <p:spPr>
          <a:xfrm>
            <a:off x="2585430" y="1971632"/>
            <a:ext cx="1191726" cy="725824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16" name="Google Shape;2616;p153"/>
          <p:cNvSpPr/>
          <p:nvPr/>
        </p:nvSpPr>
        <p:spPr>
          <a:xfrm>
            <a:off x="7605640" y="2376069"/>
            <a:ext cx="1100180" cy="705900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17" name="Google Shape;2617;p153"/>
          <p:cNvSpPr/>
          <p:nvPr/>
        </p:nvSpPr>
        <p:spPr>
          <a:xfrm rot="2999914">
            <a:off x="3680166" y="3142934"/>
            <a:ext cx="477978" cy="220466"/>
          </a:xfrm>
          <a:prstGeom prst="rightArrow">
            <a:avLst>
              <a:gd fmla="val 32385" name="adj1"/>
              <a:gd fmla="val 63211" name="adj2"/>
            </a:avLst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18" name="Google Shape;2618;p153"/>
          <p:cNvSpPr/>
          <p:nvPr/>
        </p:nvSpPr>
        <p:spPr>
          <a:xfrm>
            <a:off x="6066679" y="970809"/>
            <a:ext cx="376843" cy="381000"/>
          </a:xfrm>
          <a:prstGeom prst="flowChartMagneticDrum">
            <a:avLst/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19" name="Google Shape;2619;p153"/>
          <p:cNvSpPr/>
          <p:nvPr/>
        </p:nvSpPr>
        <p:spPr>
          <a:xfrm>
            <a:off x="6312801" y="970809"/>
            <a:ext cx="376843" cy="381000"/>
          </a:xfrm>
          <a:prstGeom prst="flowChartMagneticDrum">
            <a:avLst/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20" name="Google Shape;2620;p153"/>
          <p:cNvSpPr/>
          <p:nvPr/>
        </p:nvSpPr>
        <p:spPr>
          <a:xfrm>
            <a:off x="6547485" y="970809"/>
            <a:ext cx="376843" cy="381000"/>
          </a:xfrm>
          <a:prstGeom prst="flowChartMagneticDrum">
            <a:avLst/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21" name="Google Shape;2621;p153"/>
          <p:cNvSpPr/>
          <p:nvPr/>
        </p:nvSpPr>
        <p:spPr>
          <a:xfrm>
            <a:off x="6793607" y="970809"/>
            <a:ext cx="376843" cy="381000"/>
          </a:xfrm>
          <a:prstGeom prst="flowChartMagneticDrum">
            <a:avLst/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22" name="Google Shape;2622;p153"/>
          <p:cNvSpPr/>
          <p:nvPr/>
        </p:nvSpPr>
        <p:spPr>
          <a:xfrm>
            <a:off x="2510050" y="2149711"/>
            <a:ext cx="376843" cy="381000"/>
          </a:xfrm>
          <a:prstGeom prst="flowChartMagneticDrum">
            <a:avLst/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23" name="Google Shape;2623;p153"/>
          <p:cNvSpPr/>
          <p:nvPr/>
        </p:nvSpPr>
        <p:spPr>
          <a:xfrm>
            <a:off x="2938956" y="2149711"/>
            <a:ext cx="376843" cy="381000"/>
          </a:xfrm>
          <a:prstGeom prst="flowChartMagneticDrum">
            <a:avLst/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24" name="Google Shape;2624;p153"/>
          <p:cNvSpPr/>
          <p:nvPr/>
        </p:nvSpPr>
        <p:spPr>
          <a:xfrm>
            <a:off x="3173640" y="2149711"/>
            <a:ext cx="376843" cy="381000"/>
          </a:xfrm>
          <a:prstGeom prst="flowChartMagneticDrum">
            <a:avLst/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25" name="Google Shape;2625;p153"/>
          <p:cNvSpPr/>
          <p:nvPr/>
        </p:nvSpPr>
        <p:spPr>
          <a:xfrm>
            <a:off x="3419762" y="2149711"/>
            <a:ext cx="376843" cy="381000"/>
          </a:xfrm>
          <a:prstGeom prst="flowChartMagneticDrum">
            <a:avLst/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26" name="Google Shape;2626;p153"/>
          <p:cNvSpPr/>
          <p:nvPr/>
        </p:nvSpPr>
        <p:spPr>
          <a:xfrm>
            <a:off x="5038502" y="2428832"/>
            <a:ext cx="1191726" cy="725824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27" name="Google Shape;2627;p153"/>
          <p:cNvSpPr/>
          <p:nvPr/>
        </p:nvSpPr>
        <p:spPr>
          <a:xfrm>
            <a:off x="4963122" y="2606911"/>
            <a:ext cx="376843" cy="381000"/>
          </a:xfrm>
          <a:prstGeom prst="flowChartMagneticDrum">
            <a:avLst/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28" name="Google Shape;2628;p153"/>
          <p:cNvSpPr/>
          <p:nvPr/>
        </p:nvSpPr>
        <p:spPr>
          <a:xfrm>
            <a:off x="5191301" y="2606911"/>
            <a:ext cx="376843" cy="381000"/>
          </a:xfrm>
          <a:prstGeom prst="flowChartMagneticDrum">
            <a:avLst/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29" name="Google Shape;2629;p153"/>
          <p:cNvSpPr/>
          <p:nvPr/>
        </p:nvSpPr>
        <p:spPr>
          <a:xfrm>
            <a:off x="5626712" y="2606911"/>
            <a:ext cx="376843" cy="381000"/>
          </a:xfrm>
          <a:prstGeom prst="flowChartMagneticDrum">
            <a:avLst/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30" name="Google Shape;2630;p153"/>
          <p:cNvSpPr/>
          <p:nvPr/>
        </p:nvSpPr>
        <p:spPr>
          <a:xfrm>
            <a:off x="5872834" y="2606911"/>
            <a:ext cx="376843" cy="381000"/>
          </a:xfrm>
          <a:prstGeom prst="flowChartMagneticDrum">
            <a:avLst/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631" name="Google Shape;2631;p153"/>
          <p:cNvCxnSpPr>
            <a:stCxn id="2626" idx="0"/>
            <a:endCxn id="2612" idx="4"/>
          </p:cNvCxnSpPr>
          <p:nvPr/>
        </p:nvCxnSpPr>
        <p:spPr>
          <a:xfrm flipH="1" rot="10800000">
            <a:off x="5634365" y="1556432"/>
            <a:ext cx="999900" cy="872400"/>
          </a:xfrm>
          <a:prstGeom prst="straightConnector1">
            <a:avLst/>
          </a:prstGeom>
          <a:noFill/>
          <a:ln cap="flat" cmpd="sng" w="38100">
            <a:solidFill>
              <a:srgbClr val="ECE9E2"/>
            </a:solidFill>
            <a:prstDash val="solid"/>
            <a:round/>
            <a:headEnd len="med" w="med" type="none"/>
            <a:tailEnd len="med" w="med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cxnSp>
      <p:sp>
        <p:nvSpPr>
          <p:cNvPr id="2632" name="Google Shape;2632;p153"/>
          <p:cNvSpPr/>
          <p:nvPr/>
        </p:nvSpPr>
        <p:spPr>
          <a:xfrm>
            <a:off x="7466012" y="2554148"/>
            <a:ext cx="376843" cy="381000"/>
          </a:xfrm>
          <a:prstGeom prst="flowChartMagneticDrum">
            <a:avLst/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33" name="Google Shape;2633;p153"/>
          <p:cNvSpPr/>
          <p:nvPr/>
        </p:nvSpPr>
        <p:spPr>
          <a:xfrm>
            <a:off x="7694191" y="2554148"/>
            <a:ext cx="376843" cy="381000"/>
          </a:xfrm>
          <a:prstGeom prst="flowChartMagneticDrum">
            <a:avLst/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34" name="Google Shape;2634;p153"/>
          <p:cNvSpPr/>
          <p:nvPr/>
        </p:nvSpPr>
        <p:spPr>
          <a:xfrm>
            <a:off x="7929813" y="2554148"/>
            <a:ext cx="376843" cy="381000"/>
          </a:xfrm>
          <a:prstGeom prst="flowChartMagneticDrum">
            <a:avLst/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35" name="Google Shape;2635;p153"/>
          <p:cNvSpPr/>
          <p:nvPr/>
        </p:nvSpPr>
        <p:spPr>
          <a:xfrm>
            <a:off x="8375724" y="2554148"/>
            <a:ext cx="376843" cy="381000"/>
          </a:xfrm>
          <a:prstGeom prst="flowChartMagneticDrum">
            <a:avLst/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636" name="Google Shape;2636;p153"/>
          <p:cNvCxnSpPr>
            <a:stCxn id="2612" idx="4"/>
            <a:endCxn id="2637" idx="1"/>
          </p:cNvCxnSpPr>
          <p:nvPr/>
        </p:nvCxnSpPr>
        <p:spPr>
          <a:xfrm>
            <a:off x="6634151" y="1556459"/>
            <a:ext cx="3395700" cy="518400"/>
          </a:xfrm>
          <a:prstGeom prst="straightConnector1">
            <a:avLst/>
          </a:prstGeom>
          <a:noFill/>
          <a:ln cap="flat" cmpd="sng" w="38100">
            <a:solidFill>
              <a:srgbClr val="ECE9E2"/>
            </a:solidFill>
            <a:prstDash val="solid"/>
            <a:round/>
            <a:headEnd len="med" w="med" type="none"/>
            <a:tailEnd len="med" w="med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cxnSp>
      <p:sp>
        <p:nvSpPr>
          <p:cNvPr id="2637" name="Google Shape;2637;p153"/>
          <p:cNvSpPr/>
          <p:nvPr/>
        </p:nvSpPr>
        <p:spPr>
          <a:xfrm>
            <a:off x="9868838" y="1971632"/>
            <a:ext cx="1100180" cy="705900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38" name="Google Shape;2638;p153"/>
          <p:cNvSpPr/>
          <p:nvPr/>
        </p:nvSpPr>
        <p:spPr>
          <a:xfrm>
            <a:off x="9874478" y="2149711"/>
            <a:ext cx="376843" cy="381000"/>
          </a:xfrm>
          <a:prstGeom prst="flowChartMagneticDrum">
            <a:avLst/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39" name="Google Shape;2639;p153"/>
          <p:cNvSpPr/>
          <p:nvPr/>
        </p:nvSpPr>
        <p:spPr>
          <a:xfrm>
            <a:off x="10102657" y="2149711"/>
            <a:ext cx="376843" cy="381000"/>
          </a:xfrm>
          <a:prstGeom prst="flowChartMagneticDrum">
            <a:avLst/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0" name="Google Shape;2640;p153"/>
          <p:cNvSpPr/>
          <p:nvPr/>
        </p:nvSpPr>
        <p:spPr>
          <a:xfrm>
            <a:off x="10338279" y="2149711"/>
            <a:ext cx="376843" cy="381000"/>
          </a:xfrm>
          <a:prstGeom prst="flowChartMagneticDrum">
            <a:avLst/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1" name="Google Shape;2641;p153"/>
          <p:cNvSpPr/>
          <p:nvPr/>
        </p:nvSpPr>
        <p:spPr>
          <a:xfrm>
            <a:off x="10594369" y="2149711"/>
            <a:ext cx="376843" cy="381000"/>
          </a:xfrm>
          <a:prstGeom prst="flowChartMagneticDrum">
            <a:avLst/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2" name="Google Shape;2642;p153"/>
          <p:cNvSpPr/>
          <p:nvPr/>
        </p:nvSpPr>
        <p:spPr>
          <a:xfrm>
            <a:off x="967790" y="3746797"/>
            <a:ext cx="1191726" cy="725824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3" name="Google Shape;2643;p153"/>
          <p:cNvSpPr/>
          <p:nvPr/>
        </p:nvSpPr>
        <p:spPr>
          <a:xfrm>
            <a:off x="1002751" y="3924876"/>
            <a:ext cx="376843" cy="381000"/>
          </a:xfrm>
          <a:prstGeom prst="flowChartMagneticDrum">
            <a:avLst/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4" name="Google Shape;2644;p153"/>
          <p:cNvSpPr/>
          <p:nvPr/>
        </p:nvSpPr>
        <p:spPr>
          <a:xfrm>
            <a:off x="1500208" y="3924876"/>
            <a:ext cx="376843" cy="381000"/>
          </a:xfrm>
          <a:prstGeom prst="flowChartMagneticDrum">
            <a:avLst/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5" name="Google Shape;2645;p153"/>
          <p:cNvSpPr/>
          <p:nvPr/>
        </p:nvSpPr>
        <p:spPr>
          <a:xfrm>
            <a:off x="1746330" y="3924876"/>
            <a:ext cx="376843" cy="381000"/>
          </a:xfrm>
          <a:prstGeom prst="flowChartMagneticDrum">
            <a:avLst/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6" name="Google Shape;2646;p153"/>
          <p:cNvSpPr/>
          <p:nvPr/>
        </p:nvSpPr>
        <p:spPr>
          <a:xfrm>
            <a:off x="3454886" y="3810000"/>
            <a:ext cx="1191726" cy="725824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7" name="Google Shape;2647;p153"/>
          <p:cNvSpPr/>
          <p:nvPr/>
        </p:nvSpPr>
        <p:spPr>
          <a:xfrm>
            <a:off x="3628024" y="3988079"/>
            <a:ext cx="376843" cy="381000"/>
          </a:xfrm>
          <a:prstGeom prst="flowChartMagneticDrum">
            <a:avLst/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8" name="Google Shape;2648;p153"/>
          <p:cNvSpPr/>
          <p:nvPr/>
        </p:nvSpPr>
        <p:spPr>
          <a:xfrm>
            <a:off x="3862708" y="3988079"/>
            <a:ext cx="376843" cy="381000"/>
          </a:xfrm>
          <a:prstGeom prst="flowChartMagneticDrum">
            <a:avLst/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9" name="Google Shape;2649;p153"/>
          <p:cNvSpPr/>
          <p:nvPr/>
        </p:nvSpPr>
        <p:spPr>
          <a:xfrm>
            <a:off x="4108830" y="3988079"/>
            <a:ext cx="376843" cy="381000"/>
          </a:xfrm>
          <a:prstGeom prst="flowChartMagneticDrum">
            <a:avLst/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50" name="Google Shape;2650;p153"/>
          <p:cNvSpPr/>
          <p:nvPr/>
        </p:nvSpPr>
        <p:spPr>
          <a:xfrm>
            <a:off x="2284412" y="3430104"/>
            <a:ext cx="1191726" cy="725824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51" name="Google Shape;2651;p153"/>
          <p:cNvSpPr/>
          <p:nvPr/>
        </p:nvSpPr>
        <p:spPr>
          <a:xfrm>
            <a:off x="2361432" y="3608183"/>
            <a:ext cx="376843" cy="381000"/>
          </a:xfrm>
          <a:prstGeom prst="flowChartMagneticDrum">
            <a:avLst/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52" name="Google Shape;2652;p153"/>
          <p:cNvSpPr/>
          <p:nvPr/>
        </p:nvSpPr>
        <p:spPr>
          <a:xfrm>
            <a:off x="2590032" y="3608183"/>
            <a:ext cx="376843" cy="381000"/>
          </a:xfrm>
          <a:prstGeom prst="flowChartMagneticDrum">
            <a:avLst/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53" name="Google Shape;2653;p153"/>
          <p:cNvSpPr/>
          <p:nvPr/>
        </p:nvSpPr>
        <p:spPr>
          <a:xfrm>
            <a:off x="3047232" y="3608183"/>
            <a:ext cx="376843" cy="381000"/>
          </a:xfrm>
          <a:prstGeom prst="flowChartMagneticDrum">
            <a:avLst/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654" name="Google Shape;2654;p153"/>
          <p:cNvCxnSpPr>
            <a:stCxn id="2642" idx="0"/>
            <a:endCxn id="2614" idx="4"/>
          </p:cNvCxnSpPr>
          <p:nvPr/>
        </p:nvCxnSpPr>
        <p:spPr>
          <a:xfrm flipH="1" rot="10800000">
            <a:off x="1563653" y="2697397"/>
            <a:ext cx="1617600" cy="1049400"/>
          </a:xfrm>
          <a:prstGeom prst="straightConnector1">
            <a:avLst/>
          </a:prstGeom>
          <a:noFill/>
          <a:ln cap="flat" cmpd="sng" w="38100">
            <a:solidFill>
              <a:srgbClr val="ECE9E2"/>
            </a:solidFill>
            <a:prstDash val="solid"/>
            <a:round/>
            <a:headEnd len="med" w="med" type="none"/>
            <a:tailEnd len="med" w="med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cxnSp>
      <p:cxnSp>
        <p:nvCxnSpPr>
          <p:cNvPr id="2655" name="Google Shape;2655;p153"/>
          <p:cNvCxnSpPr>
            <a:stCxn id="2650" idx="0"/>
            <a:endCxn id="2614" idx="4"/>
          </p:cNvCxnSpPr>
          <p:nvPr/>
        </p:nvCxnSpPr>
        <p:spPr>
          <a:xfrm flipH="1" rot="10800000">
            <a:off x="2880275" y="2697504"/>
            <a:ext cx="300900" cy="732600"/>
          </a:xfrm>
          <a:prstGeom prst="straightConnector1">
            <a:avLst/>
          </a:prstGeom>
          <a:noFill/>
          <a:ln cap="flat" cmpd="sng" w="38100">
            <a:solidFill>
              <a:srgbClr val="ECE9E2"/>
            </a:solidFill>
            <a:prstDash val="solid"/>
            <a:round/>
            <a:headEnd len="med" w="med" type="none"/>
            <a:tailEnd len="med" w="med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cxnSp>
      <p:cxnSp>
        <p:nvCxnSpPr>
          <p:cNvPr id="2656" name="Google Shape;2656;p153"/>
          <p:cNvCxnSpPr>
            <a:stCxn id="2646" idx="0"/>
            <a:endCxn id="2614" idx="4"/>
          </p:cNvCxnSpPr>
          <p:nvPr/>
        </p:nvCxnSpPr>
        <p:spPr>
          <a:xfrm rot="10800000">
            <a:off x="3181349" y="2697600"/>
            <a:ext cx="869400" cy="1112400"/>
          </a:xfrm>
          <a:prstGeom prst="straightConnector1">
            <a:avLst/>
          </a:prstGeom>
          <a:noFill/>
          <a:ln cap="flat" cmpd="sng" w="38100">
            <a:solidFill>
              <a:srgbClr val="ECE9E2"/>
            </a:solidFill>
            <a:prstDash val="solid"/>
            <a:round/>
            <a:headEnd len="med" w="med" type="none"/>
            <a:tailEnd len="med" w="med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cxnSp>
      <p:sp>
        <p:nvSpPr>
          <p:cNvPr id="2657" name="Google Shape;2657;p153"/>
          <p:cNvSpPr/>
          <p:nvPr/>
        </p:nvSpPr>
        <p:spPr>
          <a:xfrm>
            <a:off x="286029" y="4953000"/>
            <a:ext cx="1191726" cy="725824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58" name="Google Shape;2658;p153"/>
          <p:cNvSpPr/>
          <p:nvPr/>
        </p:nvSpPr>
        <p:spPr>
          <a:xfrm>
            <a:off x="452813" y="5131079"/>
            <a:ext cx="376843" cy="381000"/>
          </a:xfrm>
          <a:prstGeom prst="flowChartMagneticDrum">
            <a:avLst/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59" name="Google Shape;2659;p153"/>
          <p:cNvSpPr/>
          <p:nvPr/>
        </p:nvSpPr>
        <p:spPr>
          <a:xfrm>
            <a:off x="912169" y="5131079"/>
            <a:ext cx="376843" cy="381000"/>
          </a:xfrm>
          <a:prstGeom prst="flowChartMagneticDrum">
            <a:avLst/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0" name="Google Shape;2660;p153"/>
          <p:cNvSpPr/>
          <p:nvPr/>
        </p:nvSpPr>
        <p:spPr>
          <a:xfrm>
            <a:off x="1549886" y="4953000"/>
            <a:ext cx="1191726" cy="725824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1" name="Google Shape;2661;p153"/>
          <p:cNvSpPr/>
          <p:nvPr/>
        </p:nvSpPr>
        <p:spPr>
          <a:xfrm>
            <a:off x="1845383" y="5131079"/>
            <a:ext cx="376843" cy="381000"/>
          </a:xfrm>
          <a:prstGeom prst="flowChartMagneticDrum">
            <a:avLst/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2" name="Google Shape;2662;p153"/>
          <p:cNvSpPr/>
          <p:nvPr/>
        </p:nvSpPr>
        <p:spPr>
          <a:xfrm>
            <a:off x="2091505" y="5131079"/>
            <a:ext cx="376843" cy="381000"/>
          </a:xfrm>
          <a:prstGeom prst="flowChartMagneticDrum">
            <a:avLst/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663" name="Google Shape;2663;p153"/>
          <p:cNvCxnSpPr>
            <a:stCxn id="2657" idx="0"/>
            <a:endCxn id="2642" idx="4"/>
          </p:cNvCxnSpPr>
          <p:nvPr/>
        </p:nvCxnSpPr>
        <p:spPr>
          <a:xfrm flipH="1" rot="10800000">
            <a:off x="881892" y="4472700"/>
            <a:ext cx="681900" cy="480300"/>
          </a:xfrm>
          <a:prstGeom prst="straightConnector1">
            <a:avLst/>
          </a:prstGeom>
          <a:noFill/>
          <a:ln cap="flat" cmpd="sng" w="38100">
            <a:solidFill>
              <a:srgbClr val="ECE9E2"/>
            </a:solidFill>
            <a:prstDash val="solid"/>
            <a:round/>
            <a:headEnd len="med" w="med" type="none"/>
            <a:tailEnd len="med" w="med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cxnSp>
      <p:cxnSp>
        <p:nvCxnSpPr>
          <p:cNvPr id="2664" name="Google Shape;2664;p153"/>
          <p:cNvCxnSpPr>
            <a:stCxn id="2660" idx="0"/>
            <a:endCxn id="2642" idx="4"/>
          </p:cNvCxnSpPr>
          <p:nvPr/>
        </p:nvCxnSpPr>
        <p:spPr>
          <a:xfrm rot="10800000">
            <a:off x="1563749" y="4472700"/>
            <a:ext cx="582000" cy="480300"/>
          </a:xfrm>
          <a:prstGeom prst="straightConnector1">
            <a:avLst/>
          </a:prstGeom>
          <a:noFill/>
          <a:ln cap="flat" cmpd="sng" w="38100">
            <a:solidFill>
              <a:srgbClr val="ECE9E2"/>
            </a:solidFill>
            <a:prstDash val="solid"/>
            <a:round/>
            <a:headEnd len="med" w="med" type="none"/>
            <a:tailEnd len="med" w="med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cxnSp>
      <p:graphicFrame>
        <p:nvGraphicFramePr>
          <p:cNvPr id="2665" name="Google Shape;2665;p153"/>
          <p:cNvGraphicFramePr/>
          <p:nvPr/>
        </p:nvGraphicFramePr>
        <p:xfrm>
          <a:off x="9492016" y="5495425"/>
          <a:ext cx="3000000" cy="3000000"/>
        </p:xfrm>
        <a:graphic>
          <a:graphicData uri="http://schemas.openxmlformats.org/drawingml/2006/table">
            <a:tbl>
              <a:tblPr bandRow="1">
                <a:noFill/>
                <a:tableStyleId>{B6A755B8-B13B-4176-B83B-E4A3BFF21C0D}</a:tableStyleId>
              </a:tblPr>
              <a:tblGrid>
                <a:gridCol w="440950"/>
                <a:gridCol w="440950"/>
                <a:gridCol w="440950"/>
                <a:gridCol w="440950"/>
                <a:gridCol w="44095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chemeClr val="dk1"/>
                          </a:solidFill>
                        </a:rPr>
                        <a:t>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chemeClr val="dk1"/>
                          </a:solidFill>
                        </a:rPr>
                        <a:t>1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chemeClr val="dk1"/>
                          </a:solidFill>
                        </a:rPr>
                        <a:t>2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chemeClr val="dk1"/>
                          </a:solidFill>
                        </a:rPr>
                        <a:t>3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chemeClr val="dk1"/>
                          </a:solidFill>
                        </a:rPr>
                        <a:t>4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0</a:t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</a:t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5</a:t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8</a:t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9</a:t>
                      </a:r>
                      <a:endParaRPr sz="2400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sp>
        <p:nvSpPr>
          <p:cNvPr id="2666" name="Google Shape;2666;p153"/>
          <p:cNvSpPr txBox="1"/>
          <p:nvPr/>
        </p:nvSpPr>
        <p:spPr>
          <a:xfrm>
            <a:off x="8256576" y="5495425"/>
            <a:ext cx="1174681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Length</a:t>
            </a:r>
            <a:endParaRPr/>
          </a:p>
        </p:txBody>
      </p:sp>
      <p:sp>
        <p:nvSpPr>
          <p:cNvPr id="2667" name="Google Shape;2667;p153"/>
          <p:cNvSpPr txBox="1"/>
          <p:nvPr/>
        </p:nvSpPr>
        <p:spPr>
          <a:xfrm>
            <a:off x="8371236" y="5934380"/>
            <a:ext cx="907621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Price</a:t>
            </a:r>
            <a:endParaRPr/>
          </a:p>
        </p:txBody>
      </p:sp>
      <p:sp>
        <p:nvSpPr>
          <p:cNvPr id="2668" name="Google Shape;2668;p153"/>
          <p:cNvSpPr txBox="1"/>
          <p:nvPr/>
        </p:nvSpPr>
        <p:spPr>
          <a:xfrm>
            <a:off x="2571675" y="4582459"/>
            <a:ext cx="367408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/>
          </a:p>
        </p:txBody>
      </p:sp>
      <p:sp>
        <p:nvSpPr>
          <p:cNvPr id="2669" name="Google Shape;2669;p153"/>
          <p:cNvSpPr txBox="1"/>
          <p:nvPr/>
        </p:nvSpPr>
        <p:spPr>
          <a:xfrm>
            <a:off x="223563" y="4535824"/>
            <a:ext cx="367408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/>
          </a:p>
        </p:txBody>
      </p:sp>
      <p:sp>
        <p:nvSpPr>
          <p:cNvPr id="2670" name="Google Shape;2670;p153"/>
          <p:cNvSpPr txBox="1"/>
          <p:nvPr/>
        </p:nvSpPr>
        <p:spPr>
          <a:xfrm>
            <a:off x="850450" y="3293122"/>
            <a:ext cx="367408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endParaRPr/>
          </a:p>
        </p:txBody>
      </p:sp>
      <p:sp>
        <p:nvSpPr>
          <p:cNvPr id="2671" name="Google Shape;2671;p153"/>
          <p:cNvSpPr txBox="1"/>
          <p:nvPr/>
        </p:nvSpPr>
        <p:spPr>
          <a:xfrm>
            <a:off x="2490569" y="3021760"/>
            <a:ext cx="367408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endParaRPr/>
          </a:p>
        </p:txBody>
      </p:sp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5" name="Shape 2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6" name="Google Shape;2676;p154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/>
              <a:t>Rod Cutting</a:t>
            </a:r>
            <a:endParaRPr/>
          </a:p>
        </p:txBody>
      </p:sp>
      <p:sp>
        <p:nvSpPr>
          <p:cNvPr id="2677" name="Google Shape;2677;p154"/>
          <p:cNvSpPr/>
          <p:nvPr/>
        </p:nvSpPr>
        <p:spPr>
          <a:xfrm>
            <a:off x="5975879" y="771261"/>
            <a:ext cx="1316544" cy="785198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678" name="Google Shape;2678;p154"/>
          <p:cNvCxnSpPr>
            <a:stCxn id="2679" idx="7"/>
            <a:endCxn id="2677" idx="4"/>
          </p:cNvCxnSpPr>
          <p:nvPr/>
        </p:nvCxnSpPr>
        <p:spPr>
          <a:xfrm flipH="1" rot="10800000">
            <a:off x="3602632" y="1556526"/>
            <a:ext cx="3031500" cy="521400"/>
          </a:xfrm>
          <a:prstGeom prst="straightConnector1">
            <a:avLst/>
          </a:prstGeom>
          <a:noFill/>
          <a:ln cap="flat" cmpd="sng" w="38100">
            <a:solidFill>
              <a:srgbClr val="ECE9E2"/>
            </a:solidFill>
            <a:prstDash val="solid"/>
            <a:round/>
            <a:headEnd len="med" w="med" type="none"/>
            <a:tailEnd len="med" w="med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cxnSp>
      <p:cxnSp>
        <p:nvCxnSpPr>
          <p:cNvPr id="2680" name="Google Shape;2680;p154"/>
          <p:cNvCxnSpPr>
            <a:stCxn id="2677" idx="4"/>
            <a:endCxn id="2681" idx="1"/>
          </p:cNvCxnSpPr>
          <p:nvPr/>
        </p:nvCxnSpPr>
        <p:spPr>
          <a:xfrm>
            <a:off x="6634151" y="1556459"/>
            <a:ext cx="1132500" cy="923100"/>
          </a:xfrm>
          <a:prstGeom prst="straightConnector1">
            <a:avLst/>
          </a:prstGeom>
          <a:noFill/>
          <a:ln cap="flat" cmpd="sng" w="38100">
            <a:solidFill>
              <a:srgbClr val="ECE9E2"/>
            </a:solidFill>
            <a:prstDash val="solid"/>
            <a:round/>
            <a:headEnd len="med" w="med" type="none"/>
            <a:tailEnd len="med" w="med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cxnSp>
      <p:sp>
        <p:nvSpPr>
          <p:cNvPr id="2679" name="Google Shape;2679;p154"/>
          <p:cNvSpPr/>
          <p:nvPr/>
        </p:nvSpPr>
        <p:spPr>
          <a:xfrm>
            <a:off x="2585430" y="1971632"/>
            <a:ext cx="1191726" cy="725824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1" name="Google Shape;2681;p154"/>
          <p:cNvSpPr/>
          <p:nvPr/>
        </p:nvSpPr>
        <p:spPr>
          <a:xfrm>
            <a:off x="7605640" y="2376069"/>
            <a:ext cx="1100180" cy="705900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2" name="Google Shape;2682;p154"/>
          <p:cNvSpPr/>
          <p:nvPr/>
        </p:nvSpPr>
        <p:spPr>
          <a:xfrm rot="8124586">
            <a:off x="6056398" y="2054271"/>
            <a:ext cx="477978" cy="220466"/>
          </a:xfrm>
          <a:prstGeom prst="rightArrow">
            <a:avLst>
              <a:gd fmla="val 32385" name="adj1"/>
              <a:gd fmla="val 63211" name="adj2"/>
            </a:avLst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3" name="Google Shape;2683;p154"/>
          <p:cNvSpPr/>
          <p:nvPr/>
        </p:nvSpPr>
        <p:spPr>
          <a:xfrm>
            <a:off x="6066679" y="970809"/>
            <a:ext cx="376843" cy="381000"/>
          </a:xfrm>
          <a:prstGeom prst="flowChartMagneticDrum">
            <a:avLst/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4" name="Google Shape;2684;p154"/>
          <p:cNvSpPr/>
          <p:nvPr/>
        </p:nvSpPr>
        <p:spPr>
          <a:xfrm>
            <a:off x="6312801" y="970809"/>
            <a:ext cx="376843" cy="381000"/>
          </a:xfrm>
          <a:prstGeom prst="flowChartMagneticDrum">
            <a:avLst/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5" name="Google Shape;2685;p154"/>
          <p:cNvSpPr/>
          <p:nvPr/>
        </p:nvSpPr>
        <p:spPr>
          <a:xfrm>
            <a:off x="6547485" y="970809"/>
            <a:ext cx="376843" cy="381000"/>
          </a:xfrm>
          <a:prstGeom prst="flowChartMagneticDrum">
            <a:avLst/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6" name="Google Shape;2686;p154"/>
          <p:cNvSpPr/>
          <p:nvPr/>
        </p:nvSpPr>
        <p:spPr>
          <a:xfrm>
            <a:off x="6793607" y="970809"/>
            <a:ext cx="376843" cy="381000"/>
          </a:xfrm>
          <a:prstGeom prst="flowChartMagneticDrum">
            <a:avLst/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7" name="Google Shape;2687;p154"/>
          <p:cNvSpPr/>
          <p:nvPr/>
        </p:nvSpPr>
        <p:spPr>
          <a:xfrm>
            <a:off x="2510050" y="2149711"/>
            <a:ext cx="376843" cy="381000"/>
          </a:xfrm>
          <a:prstGeom prst="flowChartMagneticDrum">
            <a:avLst/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8" name="Google Shape;2688;p154"/>
          <p:cNvSpPr/>
          <p:nvPr/>
        </p:nvSpPr>
        <p:spPr>
          <a:xfrm>
            <a:off x="2938956" y="2149711"/>
            <a:ext cx="376843" cy="381000"/>
          </a:xfrm>
          <a:prstGeom prst="flowChartMagneticDrum">
            <a:avLst/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9" name="Google Shape;2689;p154"/>
          <p:cNvSpPr/>
          <p:nvPr/>
        </p:nvSpPr>
        <p:spPr>
          <a:xfrm>
            <a:off x="3173640" y="2149711"/>
            <a:ext cx="376843" cy="381000"/>
          </a:xfrm>
          <a:prstGeom prst="flowChartMagneticDrum">
            <a:avLst/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90" name="Google Shape;2690;p154"/>
          <p:cNvSpPr/>
          <p:nvPr/>
        </p:nvSpPr>
        <p:spPr>
          <a:xfrm>
            <a:off x="3419762" y="2149711"/>
            <a:ext cx="376843" cy="381000"/>
          </a:xfrm>
          <a:prstGeom prst="flowChartMagneticDrum">
            <a:avLst/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91" name="Google Shape;2691;p154"/>
          <p:cNvSpPr/>
          <p:nvPr/>
        </p:nvSpPr>
        <p:spPr>
          <a:xfrm>
            <a:off x="5038502" y="2428832"/>
            <a:ext cx="1191726" cy="725824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92" name="Google Shape;2692;p154"/>
          <p:cNvSpPr/>
          <p:nvPr/>
        </p:nvSpPr>
        <p:spPr>
          <a:xfrm>
            <a:off x="4963122" y="2606911"/>
            <a:ext cx="376843" cy="381000"/>
          </a:xfrm>
          <a:prstGeom prst="flowChartMagneticDrum">
            <a:avLst/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93" name="Google Shape;2693;p154"/>
          <p:cNvSpPr/>
          <p:nvPr/>
        </p:nvSpPr>
        <p:spPr>
          <a:xfrm>
            <a:off x="5191301" y="2606911"/>
            <a:ext cx="376843" cy="381000"/>
          </a:xfrm>
          <a:prstGeom prst="flowChartMagneticDrum">
            <a:avLst/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94" name="Google Shape;2694;p154"/>
          <p:cNvSpPr/>
          <p:nvPr/>
        </p:nvSpPr>
        <p:spPr>
          <a:xfrm>
            <a:off x="5626712" y="2606911"/>
            <a:ext cx="376843" cy="381000"/>
          </a:xfrm>
          <a:prstGeom prst="flowChartMagneticDrum">
            <a:avLst/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95" name="Google Shape;2695;p154"/>
          <p:cNvSpPr/>
          <p:nvPr/>
        </p:nvSpPr>
        <p:spPr>
          <a:xfrm>
            <a:off x="5872834" y="2606911"/>
            <a:ext cx="376843" cy="381000"/>
          </a:xfrm>
          <a:prstGeom prst="flowChartMagneticDrum">
            <a:avLst/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696" name="Google Shape;2696;p154"/>
          <p:cNvCxnSpPr>
            <a:stCxn id="2691" idx="0"/>
            <a:endCxn id="2677" idx="4"/>
          </p:cNvCxnSpPr>
          <p:nvPr/>
        </p:nvCxnSpPr>
        <p:spPr>
          <a:xfrm flipH="1" rot="10800000">
            <a:off x="5634365" y="1556432"/>
            <a:ext cx="999900" cy="872400"/>
          </a:xfrm>
          <a:prstGeom prst="straightConnector1">
            <a:avLst/>
          </a:prstGeom>
          <a:noFill/>
          <a:ln cap="flat" cmpd="sng" w="38100">
            <a:solidFill>
              <a:srgbClr val="ECE9E2"/>
            </a:solidFill>
            <a:prstDash val="solid"/>
            <a:round/>
            <a:headEnd len="med" w="med" type="none"/>
            <a:tailEnd len="med" w="med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cxnSp>
      <p:sp>
        <p:nvSpPr>
          <p:cNvPr id="2697" name="Google Shape;2697;p154"/>
          <p:cNvSpPr/>
          <p:nvPr/>
        </p:nvSpPr>
        <p:spPr>
          <a:xfrm>
            <a:off x="7466012" y="2554148"/>
            <a:ext cx="376843" cy="381000"/>
          </a:xfrm>
          <a:prstGeom prst="flowChartMagneticDrum">
            <a:avLst/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98" name="Google Shape;2698;p154"/>
          <p:cNvSpPr/>
          <p:nvPr/>
        </p:nvSpPr>
        <p:spPr>
          <a:xfrm>
            <a:off x="7694191" y="2554148"/>
            <a:ext cx="376843" cy="381000"/>
          </a:xfrm>
          <a:prstGeom prst="flowChartMagneticDrum">
            <a:avLst/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99" name="Google Shape;2699;p154"/>
          <p:cNvSpPr/>
          <p:nvPr/>
        </p:nvSpPr>
        <p:spPr>
          <a:xfrm>
            <a:off x="7929813" y="2554148"/>
            <a:ext cx="376843" cy="381000"/>
          </a:xfrm>
          <a:prstGeom prst="flowChartMagneticDrum">
            <a:avLst/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00" name="Google Shape;2700;p154"/>
          <p:cNvSpPr/>
          <p:nvPr/>
        </p:nvSpPr>
        <p:spPr>
          <a:xfrm>
            <a:off x="8375724" y="2554148"/>
            <a:ext cx="376843" cy="381000"/>
          </a:xfrm>
          <a:prstGeom prst="flowChartMagneticDrum">
            <a:avLst/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701" name="Google Shape;2701;p154"/>
          <p:cNvCxnSpPr>
            <a:stCxn id="2677" idx="4"/>
            <a:endCxn id="2702" idx="1"/>
          </p:cNvCxnSpPr>
          <p:nvPr/>
        </p:nvCxnSpPr>
        <p:spPr>
          <a:xfrm>
            <a:off x="6634151" y="1556459"/>
            <a:ext cx="3395700" cy="518400"/>
          </a:xfrm>
          <a:prstGeom prst="straightConnector1">
            <a:avLst/>
          </a:prstGeom>
          <a:noFill/>
          <a:ln cap="flat" cmpd="sng" w="38100">
            <a:solidFill>
              <a:srgbClr val="ECE9E2"/>
            </a:solidFill>
            <a:prstDash val="solid"/>
            <a:round/>
            <a:headEnd len="med" w="med" type="none"/>
            <a:tailEnd len="med" w="med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cxnSp>
      <p:sp>
        <p:nvSpPr>
          <p:cNvPr id="2702" name="Google Shape;2702;p154"/>
          <p:cNvSpPr/>
          <p:nvPr/>
        </p:nvSpPr>
        <p:spPr>
          <a:xfrm>
            <a:off x="9868838" y="1971632"/>
            <a:ext cx="1100180" cy="705900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03" name="Google Shape;2703;p154"/>
          <p:cNvSpPr/>
          <p:nvPr/>
        </p:nvSpPr>
        <p:spPr>
          <a:xfrm>
            <a:off x="9874478" y="2149711"/>
            <a:ext cx="376843" cy="381000"/>
          </a:xfrm>
          <a:prstGeom prst="flowChartMagneticDrum">
            <a:avLst/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04" name="Google Shape;2704;p154"/>
          <p:cNvSpPr/>
          <p:nvPr/>
        </p:nvSpPr>
        <p:spPr>
          <a:xfrm>
            <a:off x="10102657" y="2149711"/>
            <a:ext cx="376843" cy="381000"/>
          </a:xfrm>
          <a:prstGeom prst="flowChartMagneticDrum">
            <a:avLst/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05" name="Google Shape;2705;p154"/>
          <p:cNvSpPr/>
          <p:nvPr/>
        </p:nvSpPr>
        <p:spPr>
          <a:xfrm>
            <a:off x="10338279" y="2149711"/>
            <a:ext cx="376843" cy="381000"/>
          </a:xfrm>
          <a:prstGeom prst="flowChartMagneticDrum">
            <a:avLst/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06" name="Google Shape;2706;p154"/>
          <p:cNvSpPr/>
          <p:nvPr/>
        </p:nvSpPr>
        <p:spPr>
          <a:xfrm>
            <a:off x="10594369" y="2149711"/>
            <a:ext cx="376843" cy="381000"/>
          </a:xfrm>
          <a:prstGeom prst="flowChartMagneticDrum">
            <a:avLst/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07" name="Google Shape;2707;p154"/>
          <p:cNvSpPr/>
          <p:nvPr/>
        </p:nvSpPr>
        <p:spPr>
          <a:xfrm>
            <a:off x="967790" y="3746797"/>
            <a:ext cx="1191726" cy="725824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08" name="Google Shape;2708;p154"/>
          <p:cNvSpPr/>
          <p:nvPr/>
        </p:nvSpPr>
        <p:spPr>
          <a:xfrm>
            <a:off x="1002751" y="3924876"/>
            <a:ext cx="376843" cy="381000"/>
          </a:xfrm>
          <a:prstGeom prst="flowChartMagneticDrum">
            <a:avLst/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09" name="Google Shape;2709;p154"/>
          <p:cNvSpPr/>
          <p:nvPr/>
        </p:nvSpPr>
        <p:spPr>
          <a:xfrm>
            <a:off x="1500208" y="3924876"/>
            <a:ext cx="376843" cy="381000"/>
          </a:xfrm>
          <a:prstGeom prst="flowChartMagneticDrum">
            <a:avLst/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10" name="Google Shape;2710;p154"/>
          <p:cNvSpPr/>
          <p:nvPr/>
        </p:nvSpPr>
        <p:spPr>
          <a:xfrm>
            <a:off x="1746330" y="3924876"/>
            <a:ext cx="376843" cy="381000"/>
          </a:xfrm>
          <a:prstGeom prst="flowChartMagneticDrum">
            <a:avLst/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11" name="Google Shape;2711;p154"/>
          <p:cNvSpPr/>
          <p:nvPr/>
        </p:nvSpPr>
        <p:spPr>
          <a:xfrm>
            <a:off x="3454886" y="3810000"/>
            <a:ext cx="1191726" cy="725824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12" name="Google Shape;2712;p154"/>
          <p:cNvSpPr/>
          <p:nvPr/>
        </p:nvSpPr>
        <p:spPr>
          <a:xfrm>
            <a:off x="3628024" y="3988079"/>
            <a:ext cx="376843" cy="381000"/>
          </a:xfrm>
          <a:prstGeom prst="flowChartMagneticDrum">
            <a:avLst/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13" name="Google Shape;2713;p154"/>
          <p:cNvSpPr/>
          <p:nvPr/>
        </p:nvSpPr>
        <p:spPr>
          <a:xfrm>
            <a:off x="3862708" y="3988079"/>
            <a:ext cx="376843" cy="381000"/>
          </a:xfrm>
          <a:prstGeom prst="flowChartMagneticDrum">
            <a:avLst/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14" name="Google Shape;2714;p154"/>
          <p:cNvSpPr/>
          <p:nvPr/>
        </p:nvSpPr>
        <p:spPr>
          <a:xfrm>
            <a:off x="4108830" y="3988079"/>
            <a:ext cx="376843" cy="381000"/>
          </a:xfrm>
          <a:prstGeom prst="flowChartMagneticDrum">
            <a:avLst/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15" name="Google Shape;2715;p154"/>
          <p:cNvSpPr/>
          <p:nvPr/>
        </p:nvSpPr>
        <p:spPr>
          <a:xfrm>
            <a:off x="2284412" y="3430104"/>
            <a:ext cx="1191726" cy="725824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16" name="Google Shape;2716;p154"/>
          <p:cNvSpPr/>
          <p:nvPr/>
        </p:nvSpPr>
        <p:spPr>
          <a:xfrm>
            <a:off x="2361432" y="3608183"/>
            <a:ext cx="376843" cy="381000"/>
          </a:xfrm>
          <a:prstGeom prst="flowChartMagneticDrum">
            <a:avLst/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17" name="Google Shape;2717;p154"/>
          <p:cNvSpPr/>
          <p:nvPr/>
        </p:nvSpPr>
        <p:spPr>
          <a:xfrm>
            <a:off x="2590032" y="3608183"/>
            <a:ext cx="376843" cy="381000"/>
          </a:xfrm>
          <a:prstGeom prst="flowChartMagneticDrum">
            <a:avLst/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18" name="Google Shape;2718;p154"/>
          <p:cNvSpPr/>
          <p:nvPr/>
        </p:nvSpPr>
        <p:spPr>
          <a:xfrm>
            <a:off x="3047232" y="3608183"/>
            <a:ext cx="376843" cy="381000"/>
          </a:xfrm>
          <a:prstGeom prst="flowChartMagneticDrum">
            <a:avLst/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719" name="Google Shape;2719;p154"/>
          <p:cNvCxnSpPr>
            <a:stCxn id="2707" idx="0"/>
            <a:endCxn id="2679" idx="4"/>
          </p:cNvCxnSpPr>
          <p:nvPr/>
        </p:nvCxnSpPr>
        <p:spPr>
          <a:xfrm flipH="1" rot="10800000">
            <a:off x="1563653" y="2697397"/>
            <a:ext cx="1617600" cy="1049400"/>
          </a:xfrm>
          <a:prstGeom prst="straightConnector1">
            <a:avLst/>
          </a:prstGeom>
          <a:noFill/>
          <a:ln cap="flat" cmpd="sng" w="38100">
            <a:solidFill>
              <a:srgbClr val="ECE9E2"/>
            </a:solidFill>
            <a:prstDash val="solid"/>
            <a:round/>
            <a:headEnd len="med" w="med" type="none"/>
            <a:tailEnd len="med" w="med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cxnSp>
      <p:cxnSp>
        <p:nvCxnSpPr>
          <p:cNvPr id="2720" name="Google Shape;2720;p154"/>
          <p:cNvCxnSpPr>
            <a:stCxn id="2715" idx="0"/>
            <a:endCxn id="2679" idx="4"/>
          </p:cNvCxnSpPr>
          <p:nvPr/>
        </p:nvCxnSpPr>
        <p:spPr>
          <a:xfrm flipH="1" rot="10800000">
            <a:off x="2880275" y="2697504"/>
            <a:ext cx="300900" cy="732600"/>
          </a:xfrm>
          <a:prstGeom prst="straightConnector1">
            <a:avLst/>
          </a:prstGeom>
          <a:noFill/>
          <a:ln cap="flat" cmpd="sng" w="38100">
            <a:solidFill>
              <a:srgbClr val="ECE9E2"/>
            </a:solidFill>
            <a:prstDash val="solid"/>
            <a:round/>
            <a:headEnd len="med" w="med" type="none"/>
            <a:tailEnd len="med" w="med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cxnSp>
      <p:cxnSp>
        <p:nvCxnSpPr>
          <p:cNvPr id="2721" name="Google Shape;2721;p154"/>
          <p:cNvCxnSpPr>
            <a:stCxn id="2711" idx="0"/>
            <a:endCxn id="2679" idx="4"/>
          </p:cNvCxnSpPr>
          <p:nvPr/>
        </p:nvCxnSpPr>
        <p:spPr>
          <a:xfrm rot="10800000">
            <a:off x="3181349" y="2697600"/>
            <a:ext cx="869400" cy="1112400"/>
          </a:xfrm>
          <a:prstGeom prst="straightConnector1">
            <a:avLst/>
          </a:prstGeom>
          <a:noFill/>
          <a:ln cap="flat" cmpd="sng" w="38100">
            <a:solidFill>
              <a:srgbClr val="ECE9E2"/>
            </a:solidFill>
            <a:prstDash val="solid"/>
            <a:round/>
            <a:headEnd len="med" w="med" type="none"/>
            <a:tailEnd len="med" w="med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cxnSp>
      <p:sp>
        <p:nvSpPr>
          <p:cNvPr id="2722" name="Google Shape;2722;p154"/>
          <p:cNvSpPr/>
          <p:nvPr/>
        </p:nvSpPr>
        <p:spPr>
          <a:xfrm>
            <a:off x="286029" y="4953000"/>
            <a:ext cx="1191726" cy="725824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23" name="Google Shape;2723;p154"/>
          <p:cNvSpPr/>
          <p:nvPr/>
        </p:nvSpPr>
        <p:spPr>
          <a:xfrm>
            <a:off x="452813" y="5131079"/>
            <a:ext cx="376843" cy="381000"/>
          </a:xfrm>
          <a:prstGeom prst="flowChartMagneticDrum">
            <a:avLst/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24" name="Google Shape;2724;p154"/>
          <p:cNvSpPr/>
          <p:nvPr/>
        </p:nvSpPr>
        <p:spPr>
          <a:xfrm>
            <a:off x="912169" y="5131079"/>
            <a:ext cx="376843" cy="381000"/>
          </a:xfrm>
          <a:prstGeom prst="flowChartMagneticDrum">
            <a:avLst/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25" name="Google Shape;2725;p154"/>
          <p:cNvSpPr/>
          <p:nvPr/>
        </p:nvSpPr>
        <p:spPr>
          <a:xfrm>
            <a:off x="1549886" y="4953000"/>
            <a:ext cx="1191726" cy="725824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26" name="Google Shape;2726;p154"/>
          <p:cNvSpPr/>
          <p:nvPr/>
        </p:nvSpPr>
        <p:spPr>
          <a:xfrm>
            <a:off x="1845383" y="5131079"/>
            <a:ext cx="376843" cy="381000"/>
          </a:xfrm>
          <a:prstGeom prst="flowChartMagneticDrum">
            <a:avLst/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27" name="Google Shape;2727;p154"/>
          <p:cNvSpPr/>
          <p:nvPr/>
        </p:nvSpPr>
        <p:spPr>
          <a:xfrm>
            <a:off x="2091505" y="5131079"/>
            <a:ext cx="376843" cy="381000"/>
          </a:xfrm>
          <a:prstGeom prst="flowChartMagneticDrum">
            <a:avLst/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728" name="Google Shape;2728;p154"/>
          <p:cNvCxnSpPr>
            <a:stCxn id="2722" idx="0"/>
            <a:endCxn id="2707" idx="4"/>
          </p:cNvCxnSpPr>
          <p:nvPr/>
        </p:nvCxnSpPr>
        <p:spPr>
          <a:xfrm flipH="1" rot="10800000">
            <a:off x="881892" y="4472700"/>
            <a:ext cx="681900" cy="480300"/>
          </a:xfrm>
          <a:prstGeom prst="straightConnector1">
            <a:avLst/>
          </a:prstGeom>
          <a:noFill/>
          <a:ln cap="flat" cmpd="sng" w="38100">
            <a:solidFill>
              <a:srgbClr val="ECE9E2"/>
            </a:solidFill>
            <a:prstDash val="solid"/>
            <a:round/>
            <a:headEnd len="med" w="med" type="none"/>
            <a:tailEnd len="med" w="med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cxnSp>
      <p:cxnSp>
        <p:nvCxnSpPr>
          <p:cNvPr id="2729" name="Google Shape;2729;p154"/>
          <p:cNvCxnSpPr>
            <a:stCxn id="2725" idx="0"/>
            <a:endCxn id="2707" idx="4"/>
          </p:cNvCxnSpPr>
          <p:nvPr/>
        </p:nvCxnSpPr>
        <p:spPr>
          <a:xfrm rot="10800000">
            <a:off x="1563749" y="4472700"/>
            <a:ext cx="582000" cy="480300"/>
          </a:xfrm>
          <a:prstGeom prst="straightConnector1">
            <a:avLst/>
          </a:prstGeom>
          <a:noFill/>
          <a:ln cap="flat" cmpd="sng" w="38100">
            <a:solidFill>
              <a:srgbClr val="ECE9E2"/>
            </a:solidFill>
            <a:prstDash val="solid"/>
            <a:round/>
            <a:headEnd len="med" w="med" type="none"/>
            <a:tailEnd len="med" w="med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cxnSp>
      <p:graphicFrame>
        <p:nvGraphicFramePr>
          <p:cNvPr id="2730" name="Google Shape;2730;p154"/>
          <p:cNvGraphicFramePr/>
          <p:nvPr/>
        </p:nvGraphicFramePr>
        <p:xfrm>
          <a:off x="9492016" y="5495425"/>
          <a:ext cx="3000000" cy="3000000"/>
        </p:xfrm>
        <a:graphic>
          <a:graphicData uri="http://schemas.openxmlformats.org/drawingml/2006/table">
            <a:tbl>
              <a:tblPr bandRow="1">
                <a:noFill/>
                <a:tableStyleId>{B6A755B8-B13B-4176-B83B-E4A3BFF21C0D}</a:tableStyleId>
              </a:tblPr>
              <a:tblGrid>
                <a:gridCol w="440950"/>
                <a:gridCol w="440950"/>
                <a:gridCol w="440950"/>
                <a:gridCol w="440950"/>
                <a:gridCol w="44095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chemeClr val="dk1"/>
                          </a:solidFill>
                        </a:rPr>
                        <a:t>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chemeClr val="dk1"/>
                          </a:solidFill>
                        </a:rPr>
                        <a:t>1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chemeClr val="dk1"/>
                          </a:solidFill>
                        </a:rPr>
                        <a:t>2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chemeClr val="dk1"/>
                          </a:solidFill>
                        </a:rPr>
                        <a:t>3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chemeClr val="dk1"/>
                          </a:solidFill>
                        </a:rPr>
                        <a:t>4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0</a:t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</a:t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5</a:t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8</a:t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9</a:t>
                      </a:r>
                      <a:endParaRPr sz="2400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sp>
        <p:nvSpPr>
          <p:cNvPr id="2731" name="Google Shape;2731;p154"/>
          <p:cNvSpPr txBox="1"/>
          <p:nvPr/>
        </p:nvSpPr>
        <p:spPr>
          <a:xfrm>
            <a:off x="8256576" y="5495425"/>
            <a:ext cx="1174681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Length</a:t>
            </a:r>
            <a:endParaRPr/>
          </a:p>
        </p:txBody>
      </p:sp>
      <p:sp>
        <p:nvSpPr>
          <p:cNvPr id="2732" name="Google Shape;2732;p154"/>
          <p:cNvSpPr txBox="1"/>
          <p:nvPr/>
        </p:nvSpPr>
        <p:spPr>
          <a:xfrm>
            <a:off x="8371236" y="5934380"/>
            <a:ext cx="907621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Price</a:t>
            </a:r>
            <a:endParaRPr/>
          </a:p>
        </p:txBody>
      </p:sp>
      <p:sp>
        <p:nvSpPr>
          <p:cNvPr id="2733" name="Google Shape;2733;p154"/>
          <p:cNvSpPr txBox="1"/>
          <p:nvPr/>
        </p:nvSpPr>
        <p:spPr>
          <a:xfrm>
            <a:off x="2549853" y="4636307"/>
            <a:ext cx="367408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/>
          </a:p>
        </p:txBody>
      </p:sp>
      <p:sp>
        <p:nvSpPr>
          <p:cNvPr id="2734" name="Google Shape;2734;p154"/>
          <p:cNvSpPr txBox="1"/>
          <p:nvPr/>
        </p:nvSpPr>
        <p:spPr>
          <a:xfrm>
            <a:off x="269109" y="4586117"/>
            <a:ext cx="367408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/>
          </a:p>
        </p:txBody>
      </p:sp>
      <p:sp>
        <p:nvSpPr>
          <p:cNvPr id="2735" name="Google Shape;2735;p154"/>
          <p:cNvSpPr txBox="1"/>
          <p:nvPr/>
        </p:nvSpPr>
        <p:spPr>
          <a:xfrm>
            <a:off x="915741" y="3396148"/>
            <a:ext cx="367408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endParaRPr/>
          </a:p>
        </p:txBody>
      </p:sp>
      <p:sp>
        <p:nvSpPr>
          <p:cNvPr id="2736" name="Google Shape;2736;p154"/>
          <p:cNvSpPr txBox="1"/>
          <p:nvPr/>
        </p:nvSpPr>
        <p:spPr>
          <a:xfrm>
            <a:off x="2514125" y="2976364"/>
            <a:ext cx="367408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endParaRPr/>
          </a:p>
        </p:txBody>
      </p:sp>
      <p:sp>
        <p:nvSpPr>
          <p:cNvPr id="2737" name="Google Shape;2737;p154"/>
          <p:cNvSpPr txBox="1"/>
          <p:nvPr/>
        </p:nvSpPr>
        <p:spPr>
          <a:xfrm>
            <a:off x="4205352" y="3401656"/>
            <a:ext cx="367408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8</a:t>
            </a:r>
            <a:endParaRPr/>
          </a:p>
        </p:txBody>
      </p:sp>
      <p:sp>
        <p:nvSpPr>
          <p:cNvPr id="2738" name="Google Shape;2738;p154"/>
          <p:cNvSpPr txBox="1"/>
          <p:nvPr/>
        </p:nvSpPr>
        <p:spPr>
          <a:xfrm>
            <a:off x="3003759" y="1454849"/>
            <a:ext cx="367408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9</a:t>
            </a:r>
            <a:endParaRPr/>
          </a:p>
        </p:txBody>
      </p:sp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2" name="Shape 2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3" name="Google Shape;2743;p155"/>
          <p:cNvSpPr/>
          <p:nvPr/>
        </p:nvSpPr>
        <p:spPr>
          <a:xfrm>
            <a:off x="5740886" y="5415942"/>
            <a:ext cx="1191726" cy="725824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4" name="Google Shape;2744;p155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/>
              <a:t>Rod Cutting</a:t>
            </a:r>
            <a:endParaRPr/>
          </a:p>
        </p:txBody>
      </p:sp>
      <p:sp>
        <p:nvSpPr>
          <p:cNvPr id="2745" name="Google Shape;2745;p155"/>
          <p:cNvSpPr/>
          <p:nvPr/>
        </p:nvSpPr>
        <p:spPr>
          <a:xfrm>
            <a:off x="5975879" y="771261"/>
            <a:ext cx="1316544" cy="785198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746" name="Google Shape;2746;p155"/>
          <p:cNvCxnSpPr>
            <a:stCxn id="2747" idx="7"/>
            <a:endCxn id="2745" idx="4"/>
          </p:cNvCxnSpPr>
          <p:nvPr/>
        </p:nvCxnSpPr>
        <p:spPr>
          <a:xfrm flipH="1" rot="10800000">
            <a:off x="3602632" y="1556526"/>
            <a:ext cx="3031500" cy="521400"/>
          </a:xfrm>
          <a:prstGeom prst="straightConnector1">
            <a:avLst/>
          </a:prstGeom>
          <a:noFill/>
          <a:ln cap="flat" cmpd="sng" w="38100">
            <a:solidFill>
              <a:srgbClr val="ECE9E2"/>
            </a:solidFill>
            <a:prstDash val="solid"/>
            <a:round/>
            <a:headEnd len="med" w="med" type="none"/>
            <a:tailEnd len="med" w="med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cxnSp>
      <p:cxnSp>
        <p:nvCxnSpPr>
          <p:cNvPr id="2748" name="Google Shape;2748;p155"/>
          <p:cNvCxnSpPr>
            <a:stCxn id="2745" idx="4"/>
            <a:endCxn id="2749" idx="1"/>
          </p:cNvCxnSpPr>
          <p:nvPr/>
        </p:nvCxnSpPr>
        <p:spPr>
          <a:xfrm>
            <a:off x="6634151" y="1556459"/>
            <a:ext cx="1132500" cy="923100"/>
          </a:xfrm>
          <a:prstGeom prst="straightConnector1">
            <a:avLst/>
          </a:prstGeom>
          <a:noFill/>
          <a:ln cap="flat" cmpd="sng" w="38100">
            <a:solidFill>
              <a:srgbClr val="ECE9E2"/>
            </a:solidFill>
            <a:prstDash val="solid"/>
            <a:round/>
            <a:headEnd len="med" w="med" type="none"/>
            <a:tailEnd len="med" w="med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cxnSp>
      <p:sp>
        <p:nvSpPr>
          <p:cNvPr id="2747" name="Google Shape;2747;p155"/>
          <p:cNvSpPr/>
          <p:nvPr/>
        </p:nvSpPr>
        <p:spPr>
          <a:xfrm>
            <a:off x="2585430" y="1971632"/>
            <a:ext cx="1191726" cy="725824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9" name="Google Shape;2749;p155"/>
          <p:cNvSpPr/>
          <p:nvPr/>
        </p:nvSpPr>
        <p:spPr>
          <a:xfrm>
            <a:off x="7605640" y="2376069"/>
            <a:ext cx="1100180" cy="705900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0" name="Google Shape;2750;p155"/>
          <p:cNvSpPr/>
          <p:nvPr/>
        </p:nvSpPr>
        <p:spPr>
          <a:xfrm rot="6522923">
            <a:off x="4848455" y="4254104"/>
            <a:ext cx="477978" cy="220466"/>
          </a:xfrm>
          <a:prstGeom prst="rightArrow">
            <a:avLst>
              <a:gd fmla="val 32385" name="adj1"/>
              <a:gd fmla="val 63211" name="adj2"/>
            </a:avLst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1" name="Google Shape;2751;p155"/>
          <p:cNvSpPr/>
          <p:nvPr/>
        </p:nvSpPr>
        <p:spPr>
          <a:xfrm>
            <a:off x="6066679" y="970809"/>
            <a:ext cx="376843" cy="381000"/>
          </a:xfrm>
          <a:prstGeom prst="flowChartMagneticDrum">
            <a:avLst/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2" name="Google Shape;2752;p155"/>
          <p:cNvSpPr/>
          <p:nvPr/>
        </p:nvSpPr>
        <p:spPr>
          <a:xfrm>
            <a:off x="6312801" y="970809"/>
            <a:ext cx="376843" cy="381000"/>
          </a:xfrm>
          <a:prstGeom prst="flowChartMagneticDrum">
            <a:avLst/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3" name="Google Shape;2753;p155"/>
          <p:cNvSpPr/>
          <p:nvPr/>
        </p:nvSpPr>
        <p:spPr>
          <a:xfrm>
            <a:off x="6547485" y="970809"/>
            <a:ext cx="376843" cy="381000"/>
          </a:xfrm>
          <a:prstGeom prst="flowChartMagneticDrum">
            <a:avLst/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4" name="Google Shape;2754;p155"/>
          <p:cNvSpPr/>
          <p:nvPr/>
        </p:nvSpPr>
        <p:spPr>
          <a:xfrm>
            <a:off x="6793607" y="970809"/>
            <a:ext cx="376843" cy="381000"/>
          </a:xfrm>
          <a:prstGeom prst="flowChartMagneticDrum">
            <a:avLst/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5" name="Google Shape;2755;p155"/>
          <p:cNvSpPr/>
          <p:nvPr/>
        </p:nvSpPr>
        <p:spPr>
          <a:xfrm>
            <a:off x="2510050" y="2149711"/>
            <a:ext cx="376843" cy="381000"/>
          </a:xfrm>
          <a:prstGeom prst="flowChartMagneticDrum">
            <a:avLst/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6" name="Google Shape;2756;p155"/>
          <p:cNvSpPr/>
          <p:nvPr/>
        </p:nvSpPr>
        <p:spPr>
          <a:xfrm>
            <a:off x="2938956" y="2149711"/>
            <a:ext cx="376843" cy="381000"/>
          </a:xfrm>
          <a:prstGeom prst="flowChartMagneticDrum">
            <a:avLst/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7" name="Google Shape;2757;p155"/>
          <p:cNvSpPr/>
          <p:nvPr/>
        </p:nvSpPr>
        <p:spPr>
          <a:xfrm>
            <a:off x="3173640" y="2149711"/>
            <a:ext cx="376843" cy="381000"/>
          </a:xfrm>
          <a:prstGeom prst="flowChartMagneticDrum">
            <a:avLst/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8" name="Google Shape;2758;p155"/>
          <p:cNvSpPr/>
          <p:nvPr/>
        </p:nvSpPr>
        <p:spPr>
          <a:xfrm>
            <a:off x="3419762" y="2149711"/>
            <a:ext cx="376843" cy="381000"/>
          </a:xfrm>
          <a:prstGeom prst="flowChartMagneticDrum">
            <a:avLst/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9" name="Google Shape;2759;p155"/>
          <p:cNvSpPr/>
          <p:nvPr/>
        </p:nvSpPr>
        <p:spPr>
          <a:xfrm>
            <a:off x="5038502" y="2428832"/>
            <a:ext cx="1191726" cy="725824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60" name="Google Shape;2760;p155"/>
          <p:cNvSpPr/>
          <p:nvPr/>
        </p:nvSpPr>
        <p:spPr>
          <a:xfrm>
            <a:off x="4963122" y="2606911"/>
            <a:ext cx="376843" cy="381000"/>
          </a:xfrm>
          <a:prstGeom prst="flowChartMagneticDrum">
            <a:avLst/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61" name="Google Shape;2761;p155"/>
          <p:cNvSpPr/>
          <p:nvPr/>
        </p:nvSpPr>
        <p:spPr>
          <a:xfrm>
            <a:off x="5191301" y="2606911"/>
            <a:ext cx="376843" cy="381000"/>
          </a:xfrm>
          <a:prstGeom prst="flowChartMagneticDrum">
            <a:avLst/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62" name="Google Shape;2762;p155"/>
          <p:cNvSpPr/>
          <p:nvPr/>
        </p:nvSpPr>
        <p:spPr>
          <a:xfrm>
            <a:off x="5626712" y="2606911"/>
            <a:ext cx="376843" cy="381000"/>
          </a:xfrm>
          <a:prstGeom prst="flowChartMagneticDrum">
            <a:avLst/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63" name="Google Shape;2763;p155"/>
          <p:cNvSpPr/>
          <p:nvPr/>
        </p:nvSpPr>
        <p:spPr>
          <a:xfrm>
            <a:off x="5872834" y="2606911"/>
            <a:ext cx="376843" cy="381000"/>
          </a:xfrm>
          <a:prstGeom prst="flowChartMagneticDrum">
            <a:avLst/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764" name="Google Shape;2764;p155"/>
          <p:cNvCxnSpPr>
            <a:stCxn id="2759" idx="0"/>
            <a:endCxn id="2745" idx="4"/>
          </p:cNvCxnSpPr>
          <p:nvPr/>
        </p:nvCxnSpPr>
        <p:spPr>
          <a:xfrm flipH="1" rot="10800000">
            <a:off x="5634365" y="1556432"/>
            <a:ext cx="999900" cy="872400"/>
          </a:xfrm>
          <a:prstGeom prst="straightConnector1">
            <a:avLst/>
          </a:prstGeom>
          <a:noFill/>
          <a:ln cap="flat" cmpd="sng" w="38100">
            <a:solidFill>
              <a:srgbClr val="ECE9E2"/>
            </a:solidFill>
            <a:prstDash val="solid"/>
            <a:round/>
            <a:headEnd len="med" w="med" type="none"/>
            <a:tailEnd len="med" w="med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cxnSp>
      <p:sp>
        <p:nvSpPr>
          <p:cNvPr id="2765" name="Google Shape;2765;p155"/>
          <p:cNvSpPr/>
          <p:nvPr/>
        </p:nvSpPr>
        <p:spPr>
          <a:xfrm>
            <a:off x="7466012" y="2554148"/>
            <a:ext cx="376843" cy="381000"/>
          </a:xfrm>
          <a:prstGeom prst="flowChartMagneticDrum">
            <a:avLst/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66" name="Google Shape;2766;p155"/>
          <p:cNvSpPr/>
          <p:nvPr/>
        </p:nvSpPr>
        <p:spPr>
          <a:xfrm>
            <a:off x="7694191" y="2554148"/>
            <a:ext cx="376843" cy="381000"/>
          </a:xfrm>
          <a:prstGeom prst="flowChartMagneticDrum">
            <a:avLst/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67" name="Google Shape;2767;p155"/>
          <p:cNvSpPr/>
          <p:nvPr/>
        </p:nvSpPr>
        <p:spPr>
          <a:xfrm>
            <a:off x="7929813" y="2554148"/>
            <a:ext cx="376843" cy="381000"/>
          </a:xfrm>
          <a:prstGeom prst="flowChartMagneticDrum">
            <a:avLst/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68" name="Google Shape;2768;p155"/>
          <p:cNvSpPr/>
          <p:nvPr/>
        </p:nvSpPr>
        <p:spPr>
          <a:xfrm>
            <a:off x="8375724" y="2554148"/>
            <a:ext cx="376843" cy="381000"/>
          </a:xfrm>
          <a:prstGeom prst="flowChartMagneticDrum">
            <a:avLst/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769" name="Google Shape;2769;p155"/>
          <p:cNvCxnSpPr>
            <a:stCxn id="2745" idx="4"/>
            <a:endCxn id="2770" idx="1"/>
          </p:cNvCxnSpPr>
          <p:nvPr/>
        </p:nvCxnSpPr>
        <p:spPr>
          <a:xfrm>
            <a:off x="6634151" y="1556459"/>
            <a:ext cx="3395700" cy="518400"/>
          </a:xfrm>
          <a:prstGeom prst="straightConnector1">
            <a:avLst/>
          </a:prstGeom>
          <a:noFill/>
          <a:ln cap="flat" cmpd="sng" w="38100">
            <a:solidFill>
              <a:srgbClr val="ECE9E2"/>
            </a:solidFill>
            <a:prstDash val="solid"/>
            <a:round/>
            <a:headEnd len="med" w="med" type="none"/>
            <a:tailEnd len="med" w="med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cxnSp>
      <p:sp>
        <p:nvSpPr>
          <p:cNvPr id="2770" name="Google Shape;2770;p155"/>
          <p:cNvSpPr/>
          <p:nvPr/>
        </p:nvSpPr>
        <p:spPr>
          <a:xfrm>
            <a:off x="9868838" y="1971632"/>
            <a:ext cx="1100180" cy="705900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71" name="Google Shape;2771;p155"/>
          <p:cNvSpPr/>
          <p:nvPr/>
        </p:nvSpPr>
        <p:spPr>
          <a:xfrm>
            <a:off x="9874478" y="2149711"/>
            <a:ext cx="376843" cy="381000"/>
          </a:xfrm>
          <a:prstGeom prst="flowChartMagneticDrum">
            <a:avLst/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72" name="Google Shape;2772;p155"/>
          <p:cNvSpPr/>
          <p:nvPr/>
        </p:nvSpPr>
        <p:spPr>
          <a:xfrm>
            <a:off x="10102657" y="2149711"/>
            <a:ext cx="376843" cy="381000"/>
          </a:xfrm>
          <a:prstGeom prst="flowChartMagneticDrum">
            <a:avLst/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73" name="Google Shape;2773;p155"/>
          <p:cNvSpPr/>
          <p:nvPr/>
        </p:nvSpPr>
        <p:spPr>
          <a:xfrm>
            <a:off x="10338279" y="2149711"/>
            <a:ext cx="376843" cy="381000"/>
          </a:xfrm>
          <a:prstGeom prst="flowChartMagneticDrum">
            <a:avLst/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74" name="Google Shape;2774;p155"/>
          <p:cNvSpPr/>
          <p:nvPr/>
        </p:nvSpPr>
        <p:spPr>
          <a:xfrm>
            <a:off x="10594369" y="2149711"/>
            <a:ext cx="376843" cy="381000"/>
          </a:xfrm>
          <a:prstGeom prst="flowChartMagneticDrum">
            <a:avLst/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75" name="Google Shape;2775;p155"/>
          <p:cNvSpPr/>
          <p:nvPr/>
        </p:nvSpPr>
        <p:spPr>
          <a:xfrm>
            <a:off x="967790" y="3746797"/>
            <a:ext cx="1191726" cy="725824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76" name="Google Shape;2776;p155"/>
          <p:cNvSpPr/>
          <p:nvPr/>
        </p:nvSpPr>
        <p:spPr>
          <a:xfrm>
            <a:off x="1002751" y="3924876"/>
            <a:ext cx="376843" cy="381000"/>
          </a:xfrm>
          <a:prstGeom prst="flowChartMagneticDrum">
            <a:avLst/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77" name="Google Shape;2777;p155"/>
          <p:cNvSpPr/>
          <p:nvPr/>
        </p:nvSpPr>
        <p:spPr>
          <a:xfrm>
            <a:off x="1500208" y="3924876"/>
            <a:ext cx="376843" cy="381000"/>
          </a:xfrm>
          <a:prstGeom prst="flowChartMagneticDrum">
            <a:avLst/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78" name="Google Shape;2778;p155"/>
          <p:cNvSpPr/>
          <p:nvPr/>
        </p:nvSpPr>
        <p:spPr>
          <a:xfrm>
            <a:off x="1746330" y="3924876"/>
            <a:ext cx="376843" cy="381000"/>
          </a:xfrm>
          <a:prstGeom prst="flowChartMagneticDrum">
            <a:avLst/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79" name="Google Shape;2779;p155"/>
          <p:cNvSpPr/>
          <p:nvPr/>
        </p:nvSpPr>
        <p:spPr>
          <a:xfrm>
            <a:off x="3454886" y="3810000"/>
            <a:ext cx="1191726" cy="725824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80" name="Google Shape;2780;p155"/>
          <p:cNvSpPr/>
          <p:nvPr/>
        </p:nvSpPr>
        <p:spPr>
          <a:xfrm>
            <a:off x="3628024" y="3988079"/>
            <a:ext cx="376843" cy="381000"/>
          </a:xfrm>
          <a:prstGeom prst="flowChartMagneticDrum">
            <a:avLst/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81" name="Google Shape;2781;p155"/>
          <p:cNvSpPr/>
          <p:nvPr/>
        </p:nvSpPr>
        <p:spPr>
          <a:xfrm>
            <a:off x="3862708" y="3988079"/>
            <a:ext cx="376843" cy="381000"/>
          </a:xfrm>
          <a:prstGeom prst="flowChartMagneticDrum">
            <a:avLst/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82" name="Google Shape;2782;p155"/>
          <p:cNvSpPr/>
          <p:nvPr/>
        </p:nvSpPr>
        <p:spPr>
          <a:xfrm>
            <a:off x="4108830" y="3988079"/>
            <a:ext cx="376843" cy="381000"/>
          </a:xfrm>
          <a:prstGeom prst="flowChartMagneticDrum">
            <a:avLst/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83" name="Google Shape;2783;p155"/>
          <p:cNvSpPr/>
          <p:nvPr/>
        </p:nvSpPr>
        <p:spPr>
          <a:xfrm>
            <a:off x="2284412" y="3430104"/>
            <a:ext cx="1191726" cy="725824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84" name="Google Shape;2784;p155"/>
          <p:cNvSpPr/>
          <p:nvPr/>
        </p:nvSpPr>
        <p:spPr>
          <a:xfrm>
            <a:off x="2361432" y="3608183"/>
            <a:ext cx="376843" cy="381000"/>
          </a:xfrm>
          <a:prstGeom prst="flowChartMagneticDrum">
            <a:avLst/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85" name="Google Shape;2785;p155"/>
          <p:cNvSpPr/>
          <p:nvPr/>
        </p:nvSpPr>
        <p:spPr>
          <a:xfrm>
            <a:off x="2590032" y="3608183"/>
            <a:ext cx="376843" cy="381000"/>
          </a:xfrm>
          <a:prstGeom prst="flowChartMagneticDrum">
            <a:avLst/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86" name="Google Shape;2786;p155"/>
          <p:cNvSpPr/>
          <p:nvPr/>
        </p:nvSpPr>
        <p:spPr>
          <a:xfrm>
            <a:off x="3047232" y="3608183"/>
            <a:ext cx="376843" cy="381000"/>
          </a:xfrm>
          <a:prstGeom prst="flowChartMagneticDrum">
            <a:avLst/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787" name="Google Shape;2787;p155"/>
          <p:cNvCxnSpPr>
            <a:stCxn id="2775" idx="0"/>
            <a:endCxn id="2747" idx="4"/>
          </p:cNvCxnSpPr>
          <p:nvPr/>
        </p:nvCxnSpPr>
        <p:spPr>
          <a:xfrm flipH="1" rot="10800000">
            <a:off x="1563653" y="2697397"/>
            <a:ext cx="1617600" cy="1049400"/>
          </a:xfrm>
          <a:prstGeom prst="straightConnector1">
            <a:avLst/>
          </a:prstGeom>
          <a:noFill/>
          <a:ln cap="flat" cmpd="sng" w="38100">
            <a:solidFill>
              <a:srgbClr val="ECE9E2"/>
            </a:solidFill>
            <a:prstDash val="solid"/>
            <a:round/>
            <a:headEnd len="med" w="med" type="none"/>
            <a:tailEnd len="med" w="med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cxnSp>
      <p:cxnSp>
        <p:nvCxnSpPr>
          <p:cNvPr id="2788" name="Google Shape;2788;p155"/>
          <p:cNvCxnSpPr>
            <a:stCxn id="2783" idx="0"/>
            <a:endCxn id="2747" idx="4"/>
          </p:cNvCxnSpPr>
          <p:nvPr/>
        </p:nvCxnSpPr>
        <p:spPr>
          <a:xfrm flipH="1" rot="10800000">
            <a:off x="2880275" y="2697504"/>
            <a:ext cx="300900" cy="732600"/>
          </a:xfrm>
          <a:prstGeom prst="straightConnector1">
            <a:avLst/>
          </a:prstGeom>
          <a:noFill/>
          <a:ln cap="flat" cmpd="sng" w="38100">
            <a:solidFill>
              <a:srgbClr val="ECE9E2"/>
            </a:solidFill>
            <a:prstDash val="solid"/>
            <a:round/>
            <a:headEnd len="med" w="med" type="none"/>
            <a:tailEnd len="med" w="med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cxnSp>
      <p:cxnSp>
        <p:nvCxnSpPr>
          <p:cNvPr id="2789" name="Google Shape;2789;p155"/>
          <p:cNvCxnSpPr>
            <a:stCxn id="2779" idx="0"/>
            <a:endCxn id="2747" idx="4"/>
          </p:cNvCxnSpPr>
          <p:nvPr/>
        </p:nvCxnSpPr>
        <p:spPr>
          <a:xfrm rot="10800000">
            <a:off x="3181349" y="2697600"/>
            <a:ext cx="869400" cy="1112400"/>
          </a:xfrm>
          <a:prstGeom prst="straightConnector1">
            <a:avLst/>
          </a:prstGeom>
          <a:noFill/>
          <a:ln cap="flat" cmpd="sng" w="38100">
            <a:solidFill>
              <a:srgbClr val="ECE9E2"/>
            </a:solidFill>
            <a:prstDash val="solid"/>
            <a:round/>
            <a:headEnd len="med" w="med" type="none"/>
            <a:tailEnd len="med" w="med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cxnSp>
      <p:sp>
        <p:nvSpPr>
          <p:cNvPr id="2790" name="Google Shape;2790;p155"/>
          <p:cNvSpPr/>
          <p:nvPr/>
        </p:nvSpPr>
        <p:spPr>
          <a:xfrm>
            <a:off x="286029" y="4953000"/>
            <a:ext cx="1191726" cy="725824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91" name="Google Shape;2791;p155"/>
          <p:cNvSpPr/>
          <p:nvPr/>
        </p:nvSpPr>
        <p:spPr>
          <a:xfrm>
            <a:off x="452813" y="5131079"/>
            <a:ext cx="376843" cy="381000"/>
          </a:xfrm>
          <a:prstGeom prst="flowChartMagneticDrum">
            <a:avLst/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92" name="Google Shape;2792;p155"/>
          <p:cNvSpPr/>
          <p:nvPr/>
        </p:nvSpPr>
        <p:spPr>
          <a:xfrm>
            <a:off x="912169" y="5131079"/>
            <a:ext cx="376843" cy="381000"/>
          </a:xfrm>
          <a:prstGeom prst="flowChartMagneticDrum">
            <a:avLst/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93" name="Google Shape;2793;p155"/>
          <p:cNvSpPr/>
          <p:nvPr/>
        </p:nvSpPr>
        <p:spPr>
          <a:xfrm>
            <a:off x="1549886" y="4953000"/>
            <a:ext cx="1191726" cy="725824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94" name="Google Shape;2794;p155"/>
          <p:cNvSpPr/>
          <p:nvPr/>
        </p:nvSpPr>
        <p:spPr>
          <a:xfrm>
            <a:off x="1845383" y="5131079"/>
            <a:ext cx="376843" cy="381000"/>
          </a:xfrm>
          <a:prstGeom prst="flowChartMagneticDrum">
            <a:avLst/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95" name="Google Shape;2795;p155"/>
          <p:cNvSpPr/>
          <p:nvPr/>
        </p:nvSpPr>
        <p:spPr>
          <a:xfrm>
            <a:off x="2091505" y="5131079"/>
            <a:ext cx="376843" cy="381000"/>
          </a:xfrm>
          <a:prstGeom prst="flowChartMagneticDrum">
            <a:avLst/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796" name="Google Shape;2796;p155"/>
          <p:cNvCxnSpPr>
            <a:stCxn id="2790" idx="0"/>
            <a:endCxn id="2775" idx="4"/>
          </p:cNvCxnSpPr>
          <p:nvPr/>
        </p:nvCxnSpPr>
        <p:spPr>
          <a:xfrm flipH="1" rot="10800000">
            <a:off x="881892" y="4472700"/>
            <a:ext cx="681900" cy="480300"/>
          </a:xfrm>
          <a:prstGeom prst="straightConnector1">
            <a:avLst/>
          </a:prstGeom>
          <a:noFill/>
          <a:ln cap="flat" cmpd="sng" w="38100">
            <a:solidFill>
              <a:srgbClr val="ECE9E2"/>
            </a:solidFill>
            <a:prstDash val="solid"/>
            <a:round/>
            <a:headEnd len="med" w="med" type="none"/>
            <a:tailEnd len="med" w="med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cxnSp>
      <p:cxnSp>
        <p:nvCxnSpPr>
          <p:cNvPr id="2797" name="Google Shape;2797;p155"/>
          <p:cNvCxnSpPr>
            <a:stCxn id="2793" idx="0"/>
            <a:endCxn id="2775" idx="4"/>
          </p:cNvCxnSpPr>
          <p:nvPr/>
        </p:nvCxnSpPr>
        <p:spPr>
          <a:xfrm rot="10800000">
            <a:off x="1563749" y="4472700"/>
            <a:ext cx="582000" cy="480300"/>
          </a:xfrm>
          <a:prstGeom prst="straightConnector1">
            <a:avLst/>
          </a:prstGeom>
          <a:noFill/>
          <a:ln cap="flat" cmpd="sng" w="38100">
            <a:solidFill>
              <a:srgbClr val="ECE9E2"/>
            </a:solidFill>
            <a:prstDash val="solid"/>
            <a:round/>
            <a:headEnd len="med" w="med" type="none"/>
            <a:tailEnd len="med" w="med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cxnSp>
      <p:graphicFrame>
        <p:nvGraphicFramePr>
          <p:cNvPr id="2798" name="Google Shape;2798;p155"/>
          <p:cNvGraphicFramePr/>
          <p:nvPr/>
        </p:nvGraphicFramePr>
        <p:xfrm>
          <a:off x="9492016" y="5495425"/>
          <a:ext cx="3000000" cy="3000000"/>
        </p:xfrm>
        <a:graphic>
          <a:graphicData uri="http://schemas.openxmlformats.org/drawingml/2006/table">
            <a:tbl>
              <a:tblPr bandRow="1">
                <a:noFill/>
                <a:tableStyleId>{B6A755B8-B13B-4176-B83B-E4A3BFF21C0D}</a:tableStyleId>
              </a:tblPr>
              <a:tblGrid>
                <a:gridCol w="440950"/>
                <a:gridCol w="440950"/>
                <a:gridCol w="440950"/>
                <a:gridCol w="440950"/>
                <a:gridCol w="44095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chemeClr val="dk1"/>
                          </a:solidFill>
                        </a:rPr>
                        <a:t>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chemeClr val="dk1"/>
                          </a:solidFill>
                        </a:rPr>
                        <a:t>1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chemeClr val="dk1"/>
                          </a:solidFill>
                        </a:rPr>
                        <a:t>2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chemeClr val="dk1"/>
                          </a:solidFill>
                        </a:rPr>
                        <a:t>3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chemeClr val="dk1"/>
                          </a:solidFill>
                        </a:rPr>
                        <a:t>4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0</a:t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</a:t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5</a:t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8</a:t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9</a:t>
                      </a:r>
                      <a:endParaRPr sz="2400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sp>
        <p:nvSpPr>
          <p:cNvPr id="2799" name="Google Shape;2799;p155"/>
          <p:cNvSpPr txBox="1"/>
          <p:nvPr/>
        </p:nvSpPr>
        <p:spPr>
          <a:xfrm>
            <a:off x="8256576" y="5495425"/>
            <a:ext cx="1174681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Length</a:t>
            </a:r>
            <a:endParaRPr/>
          </a:p>
        </p:txBody>
      </p:sp>
      <p:sp>
        <p:nvSpPr>
          <p:cNvPr id="2800" name="Google Shape;2800;p155"/>
          <p:cNvSpPr txBox="1"/>
          <p:nvPr/>
        </p:nvSpPr>
        <p:spPr>
          <a:xfrm>
            <a:off x="8371236" y="5934380"/>
            <a:ext cx="907621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Price</a:t>
            </a:r>
            <a:endParaRPr/>
          </a:p>
        </p:txBody>
      </p:sp>
      <p:sp>
        <p:nvSpPr>
          <p:cNvPr id="2801" name="Google Shape;2801;p155"/>
          <p:cNvSpPr txBox="1"/>
          <p:nvPr/>
        </p:nvSpPr>
        <p:spPr>
          <a:xfrm>
            <a:off x="2549853" y="4636307"/>
            <a:ext cx="367408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/>
          </a:p>
        </p:txBody>
      </p:sp>
      <p:sp>
        <p:nvSpPr>
          <p:cNvPr id="2802" name="Google Shape;2802;p155"/>
          <p:cNvSpPr txBox="1"/>
          <p:nvPr/>
        </p:nvSpPr>
        <p:spPr>
          <a:xfrm>
            <a:off x="269109" y="4586117"/>
            <a:ext cx="367408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/>
          </a:p>
        </p:txBody>
      </p:sp>
      <p:sp>
        <p:nvSpPr>
          <p:cNvPr id="2803" name="Google Shape;2803;p155"/>
          <p:cNvSpPr txBox="1"/>
          <p:nvPr/>
        </p:nvSpPr>
        <p:spPr>
          <a:xfrm>
            <a:off x="915741" y="3396148"/>
            <a:ext cx="367408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endParaRPr/>
          </a:p>
        </p:txBody>
      </p:sp>
      <p:sp>
        <p:nvSpPr>
          <p:cNvPr id="2804" name="Google Shape;2804;p155"/>
          <p:cNvSpPr txBox="1"/>
          <p:nvPr/>
        </p:nvSpPr>
        <p:spPr>
          <a:xfrm>
            <a:off x="2514125" y="2976364"/>
            <a:ext cx="367408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endParaRPr/>
          </a:p>
        </p:txBody>
      </p:sp>
      <p:sp>
        <p:nvSpPr>
          <p:cNvPr id="2805" name="Google Shape;2805;p155"/>
          <p:cNvSpPr txBox="1"/>
          <p:nvPr/>
        </p:nvSpPr>
        <p:spPr>
          <a:xfrm>
            <a:off x="4205352" y="3401656"/>
            <a:ext cx="367408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8</a:t>
            </a:r>
            <a:endParaRPr/>
          </a:p>
        </p:txBody>
      </p:sp>
      <p:sp>
        <p:nvSpPr>
          <p:cNvPr id="2806" name="Google Shape;2806;p155"/>
          <p:cNvSpPr txBox="1"/>
          <p:nvPr/>
        </p:nvSpPr>
        <p:spPr>
          <a:xfrm>
            <a:off x="3003759" y="1454849"/>
            <a:ext cx="367408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9</a:t>
            </a:r>
            <a:endParaRPr/>
          </a:p>
        </p:txBody>
      </p:sp>
      <p:sp>
        <p:nvSpPr>
          <p:cNvPr id="2807" name="Google Shape;2807;p155"/>
          <p:cNvSpPr/>
          <p:nvPr/>
        </p:nvSpPr>
        <p:spPr>
          <a:xfrm>
            <a:off x="4445486" y="5410200"/>
            <a:ext cx="1191726" cy="725824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08" name="Google Shape;2808;p155"/>
          <p:cNvSpPr/>
          <p:nvPr/>
        </p:nvSpPr>
        <p:spPr>
          <a:xfrm>
            <a:off x="4612270" y="5588279"/>
            <a:ext cx="376843" cy="381000"/>
          </a:xfrm>
          <a:prstGeom prst="flowChartMagneticDrum">
            <a:avLst/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09" name="Google Shape;2809;p155"/>
          <p:cNvSpPr/>
          <p:nvPr/>
        </p:nvSpPr>
        <p:spPr>
          <a:xfrm>
            <a:off x="5071626" y="5588279"/>
            <a:ext cx="376843" cy="381000"/>
          </a:xfrm>
          <a:prstGeom prst="flowChartMagneticDrum">
            <a:avLst/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0" name="Google Shape;2810;p155"/>
          <p:cNvSpPr/>
          <p:nvPr/>
        </p:nvSpPr>
        <p:spPr>
          <a:xfrm>
            <a:off x="6036383" y="5594021"/>
            <a:ext cx="376843" cy="381000"/>
          </a:xfrm>
          <a:prstGeom prst="flowChartMagneticDrum">
            <a:avLst/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1" name="Google Shape;2811;p155"/>
          <p:cNvSpPr/>
          <p:nvPr/>
        </p:nvSpPr>
        <p:spPr>
          <a:xfrm>
            <a:off x="6282505" y="5594021"/>
            <a:ext cx="376843" cy="381000"/>
          </a:xfrm>
          <a:prstGeom prst="flowChartMagneticDrum">
            <a:avLst/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812" name="Google Shape;2812;p155"/>
          <p:cNvCxnSpPr/>
          <p:nvPr/>
        </p:nvCxnSpPr>
        <p:spPr>
          <a:xfrm rot="10800000">
            <a:off x="5634365" y="3154656"/>
            <a:ext cx="702384" cy="2261286"/>
          </a:xfrm>
          <a:prstGeom prst="straightConnector1">
            <a:avLst/>
          </a:prstGeom>
          <a:noFill/>
          <a:ln cap="flat" cmpd="sng" w="38100">
            <a:solidFill>
              <a:srgbClr val="ECE9E2"/>
            </a:solidFill>
            <a:prstDash val="solid"/>
            <a:round/>
            <a:headEnd len="med" w="med" type="none"/>
            <a:tailEnd len="med" w="med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cxnSp>
      <p:cxnSp>
        <p:nvCxnSpPr>
          <p:cNvPr id="2813" name="Google Shape;2813;p155"/>
          <p:cNvCxnSpPr>
            <a:stCxn id="2807" idx="0"/>
          </p:cNvCxnSpPr>
          <p:nvPr/>
        </p:nvCxnSpPr>
        <p:spPr>
          <a:xfrm flipH="1" rot="10800000">
            <a:off x="5041349" y="3154800"/>
            <a:ext cx="593100" cy="2255400"/>
          </a:xfrm>
          <a:prstGeom prst="straightConnector1">
            <a:avLst/>
          </a:prstGeom>
          <a:noFill/>
          <a:ln cap="flat" cmpd="sng" w="38100">
            <a:solidFill>
              <a:srgbClr val="ECE9E2"/>
            </a:solidFill>
            <a:prstDash val="solid"/>
            <a:round/>
            <a:headEnd len="med" w="med" type="none"/>
            <a:tailEnd len="med" w="med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cxnSp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7" name="Shape 2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8" name="Google Shape;2818;p156"/>
          <p:cNvSpPr/>
          <p:nvPr/>
        </p:nvSpPr>
        <p:spPr>
          <a:xfrm>
            <a:off x="5740886" y="5415942"/>
            <a:ext cx="1191726" cy="725824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9" name="Google Shape;2819;p156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/>
              <a:t>Rod Cutting</a:t>
            </a:r>
            <a:endParaRPr/>
          </a:p>
        </p:txBody>
      </p:sp>
      <p:sp>
        <p:nvSpPr>
          <p:cNvPr id="2820" name="Google Shape;2820;p156"/>
          <p:cNvSpPr/>
          <p:nvPr/>
        </p:nvSpPr>
        <p:spPr>
          <a:xfrm>
            <a:off x="5975879" y="771261"/>
            <a:ext cx="1316544" cy="785198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821" name="Google Shape;2821;p156"/>
          <p:cNvCxnSpPr>
            <a:stCxn id="2822" idx="7"/>
            <a:endCxn id="2820" idx="4"/>
          </p:cNvCxnSpPr>
          <p:nvPr/>
        </p:nvCxnSpPr>
        <p:spPr>
          <a:xfrm flipH="1" rot="10800000">
            <a:off x="3602632" y="1556526"/>
            <a:ext cx="3031500" cy="521400"/>
          </a:xfrm>
          <a:prstGeom prst="straightConnector1">
            <a:avLst/>
          </a:prstGeom>
          <a:noFill/>
          <a:ln cap="flat" cmpd="sng" w="38100">
            <a:solidFill>
              <a:srgbClr val="ECE9E2"/>
            </a:solidFill>
            <a:prstDash val="solid"/>
            <a:round/>
            <a:headEnd len="med" w="med" type="none"/>
            <a:tailEnd len="med" w="med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cxnSp>
      <p:cxnSp>
        <p:nvCxnSpPr>
          <p:cNvPr id="2823" name="Google Shape;2823;p156"/>
          <p:cNvCxnSpPr>
            <a:stCxn id="2820" idx="4"/>
            <a:endCxn id="2824" idx="1"/>
          </p:cNvCxnSpPr>
          <p:nvPr/>
        </p:nvCxnSpPr>
        <p:spPr>
          <a:xfrm>
            <a:off x="6634151" y="1556459"/>
            <a:ext cx="1132500" cy="923100"/>
          </a:xfrm>
          <a:prstGeom prst="straightConnector1">
            <a:avLst/>
          </a:prstGeom>
          <a:noFill/>
          <a:ln cap="flat" cmpd="sng" w="38100">
            <a:solidFill>
              <a:srgbClr val="ECE9E2"/>
            </a:solidFill>
            <a:prstDash val="solid"/>
            <a:round/>
            <a:headEnd len="med" w="med" type="none"/>
            <a:tailEnd len="med" w="med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cxnSp>
      <p:sp>
        <p:nvSpPr>
          <p:cNvPr id="2822" name="Google Shape;2822;p156"/>
          <p:cNvSpPr/>
          <p:nvPr/>
        </p:nvSpPr>
        <p:spPr>
          <a:xfrm>
            <a:off x="2585430" y="1971632"/>
            <a:ext cx="1191726" cy="725824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4" name="Google Shape;2824;p156"/>
          <p:cNvSpPr/>
          <p:nvPr/>
        </p:nvSpPr>
        <p:spPr>
          <a:xfrm>
            <a:off x="7605640" y="2376069"/>
            <a:ext cx="1100180" cy="705900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5" name="Google Shape;2825;p156"/>
          <p:cNvSpPr/>
          <p:nvPr/>
        </p:nvSpPr>
        <p:spPr>
          <a:xfrm rot="4222386">
            <a:off x="6043515" y="4228685"/>
            <a:ext cx="477978" cy="220466"/>
          </a:xfrm>
          <a:prstGeom prst="rightArrow">
            <a:avLst>
              <a:gd fmla="val 32385" name="adj1"/>
              <a:gd fmla="val 63211" name="adj2"/>
            </a:avLst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6" name="Google Shape;2826;p156"/>
          <p:cNvSpPr/>
          <p:nvPr/>
        </p:nvSpPr>
        <p:spPr>
          <a:xfrm>
            <a:off x="6066679" y="970809"/>
            <a:ext cx="376843" cy="381000"/>
          </a:xfrm>
          <a:prstGeom prst="flowChartMagneticDrum">
            <a:avLst/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7" name="Google Shape;2827;p156"/>
          <p:cNvSpPr/>
          <p:nvPr/>
        </p:nvSpPr>
        <p:spPr>
          <a:xfrm>
            <a:off x="6312801" y="970809"/>
            <a:ext cx="376843" cy="381000"/>
          </a:xfrm>
          <a:prstGeom prst="flowChartMagneticDrum">
            <a:avLst/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8" name="Google Shape;2828;p156"/>
          <p:cNvSpPr/>
          <p:nvPr/>
        </p:nvSpPr>
        <p:spPr>
          <a:xfrm>
            <a:off x="6547485" y="970809"/>
            <a:ext cx="376843" cy="381000"/>
          </a:xfrm>
          <a:prstGeom prst="flowChartMagneticDrum">
            <a:avLst/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9" name="Google Shape;2829;p156"/>
          <p:cNvSpPr/>
          <p:nvPr/>
        </p:nvSpPr>
        <p:spPr>
          <a:xfrm>
            <a:off x="6793607" y="970809"/>
            <a:ext cx="376843" cy="381000"/>
          </a:xfrm>
          <a:prstGeom prst="flowChartMagneticDrum">
            <a:avLst/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30" name="Google Shape;2830;p156"/>
          <p:cNvSpPr/>
          <p:nvPr/>
        </p:nvSpPr>
        <p:spPr>
          <a:xfrm>
            <a:off x="2510050" y="2149711"/>
            <a:ext cx="376843" cy="381000"/>
          </a:xfrm>
          <a:prstGeom prst="flowChartMagneticDrum">
            <a:avLst/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31" name="Google Shape;2831;p156"/>
          <p:cNvSpPr/>
          <p:nvPr/>
        </p:nvSpPr>
        <p:spPr>
          <a:xfrm>
            <a:off x="2938956" y="2149711"/>
            <a:ext cx="376843" cy="381000"/>
          </a:xfrm>
          <a:prstGeom prst="flowChartMagneticDrum">
            <a:avLst/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32" name="Google Shape;2832;p156"/>
          <p:cNvSpPr/>
          <p:nvPr/>
        </p:nvSpPr>
        <p:spPr>
          <a:xfrm>
            <a:off x="3173640" y="2149711"/>
            <a:ext cx="376843" cy="381000"/>
          </a:xfrm>
          <a:prstGeom prst="flowChartMagneticDrum">
            <a:avLst/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33" name="Google Shape;2833;p156"/>
          <p:cNvSpPr/>
          <p:nvPr/>
        </p:nvSpPr>
        <p:spPr>
          <a:xfrm>
            <a:off x="3419762" y="2149711"/>
            <a:ext cx="376843" cy="381000"/>
          </a:xfrm>
          <a:prstGeom prst="flowChartMagneticDrum">
            <a:avLst/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34" name="Google Shape;2834;p156"/>
          <p:cNvSpPr/>
          <p:nvPr/>
        </p:nvSpPr>
        <p:spPr>
          <a:xfrm>
            <a:off x="5038502" y="2428832"/>
            <a:ext cx="1191726" cy="725824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35" name="Google Shape;2835;p156"/>
          <p:cNvSpPr/>
          <p:nvPr/>
        </p:nvSpPr>
        <p:spPr>
          <a:xfrm>
            <a:off x="4963122" y="2606911"/>
            <a:ext cx="376843" cy="381000"/>
          </a:xfrm>
          <a:prstGeom prst="flowChartMagneticDrum">
            <a:avLst/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36" name="Google Shape;2836;p156"/>
          <p:cNvSpPr/>
          <p:nvPr/>
        </p:nvSpPr>
        <p:spPr>
          <a:xfrm>
            <a:off x="5191301" y="2606911"/>
            <a:ext cx="376843" cy="381000"/>
          </a:xfrm>
          <a:prstGeom prst="flowChartMagneticDrum">
            <a:avLst/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37" name="Google Shape;2837;p156"/>
          <p:cNvSpPr/>
          <p:nvPr/>
        </p:nvSpPr>
        <p:spPr>
          <a:xfrm>
            <a:off x="5626712" y="2606911"/>
            <a:ext cx="376843" cy="381000"/>
          </a:xfrm>
          <a:prstGeom prst="flowChartMagneticDrum">
            <a:avLst/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38" name="Google Shape;2838;p156"/>
          <p:cNvSpPr/>
          <p:nvPr/>
        </p:nvSpPr>
        <p:spPr>
          <a:xfrm>
            <a:off x="5872834" y="2606911"/>
            <a:ext cx="376843" cy="381000"/>
          </a:xfrm>
          <a:prstGeom prst="flowChartMagneticDrum">
            <a:avLst/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839" name="Google Shape;2839;p156"/>
          <p:cNvCxnSpPr>
            <a:stCxn id="2834" idx="0"/>
            <a:endCxn id="2820" idx="4"/>
          </p:cNvCxnSpPr>
          <p:nvPr/>
        </p:nvCxnSpPr>
        <p:spPr>
          <a:xfrm flipH="1" rot="10800000">
            <a:off x="5634365" y="1556432"/>
            <a:ext cx="999900" cy="872400"/>
          </a:xfrm>
          <a:prstGeom prst="straightConnector1">
            <a:avLst/>
          </a:prstGeom>
          <a:noFill/>
          <a:ln cap="flat" cmpd="sng" w="38100">
            <a:solidFill>
              <a:srgbClr val="ECE9E2"/>
            </a:solidFill>
            <a:prstDash val="solid"/>
            <a:round/>
            <a:headEnd len="med" w="med" type="none"/>
            <a:tailEnd len="med" w="med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cxnSp>
      <p:sp>
        <p:nvSpPr>
          <p:cNvPr id="2840" name="Google Shape;2840;p156"/>
          <p:cNvSpPr/>
          <p:nvPr/>
        </p:nvSpPr>
        <p:spPr>
          <a:xfrm>
            <a:off x="7466012" y="2554148"/>
            <a:ext cx="376843" cy="381000"/>
          </a:xfrm>
          <a:prstGeom prst="flowChartMagneticDrum">
            <a:avLst/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41" name="Google Shape;2841;p156"/>
          <p:cNvSpPr/>
          <p:nvPr/>
        </p:nvSpPr>
        <p:spPr>
          <a:xfrm>
            <a:off x="7694191" y="2554148"/>
            <a:ext cx="376843" cy="381000"/>
          </a:xfrm>
          <a:prstGeom prst="flowChartMagneticDrum">
            <a:avLst/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42" name="Google Shape;2842;p156"/>
          <p:cNvSpPr/>
          <p:nvPr/>
        </p:nvSpPr>
        <p:spPr>
          <a:xfrm>
            <a:off x="7929813" y="2554148"/>
            <a:ext cx="376843" cy="381000"/>
          </a:xfrm>
          <a:prstGeom prst="flowChartMagneticDrum">
            <a:avLst/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43" name="Google Shape;2843;p156"/>
          <p:cNvSpPr/>
          <p:nvPr/>
        </p:nvSpPr>
        <p:spPr>
          <a:xfrm>
            <a:off x="8375724" y="2554148"/>
            <a:ext cx="376843" cy="381000"/>
          </a:xfrm>
          <a:prstGeom prst="flowChartMagneticDrum">
            <a:avLst/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844" name="Google Shape;2844;p156"/>
          <p:cNvCxnSpPr>
            <a:stCxn id="2820" idx="4"/>
            <a:endCxn id="2845" idx="1"/>
          </p:cNvCxnSpPr>
          <p:nvPr/>
        </p:nvCxnSpPr>
        <p:spPr>
          <a:xfrm>
            <a:off x="6634151" y="1556459"/>
            <a:ext cx="3395700" cy="518400"/>
          </a:xfrm>
          <a:prstGeom prst="straightConnector1">
            <a:avLst/>
          </a:prstGeom>
          <a:noFill/>
          <a:ln cap="flat" cmpd="sng" w="38100">
            <a:solidFill>
              <a:srgbClr val="ECE9E2"/>
            </a:solidFill>
            <a:prstDash val="solid"/>
            <a:round/>
            <a:headEnd len="med" w="med" type="none"/>
            <a:tailEnd len="med" w="med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cxnSp>
      <p:sp>
        <p:nvSpPr>
          <p:cNvPr id="2845" name="Google Shape;2845;p156"/>
          <p:cNvSpPr/>
          <p:nvPr/>
        </p:nvSpPr>
        <p:spPr>
          <a:xfrm>
            <a:off x="9868838" y="1971632"/>
            <a:ext cx="1100180" cy="705900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46" name="Google Shape;2846;p156"/>
          <p:cNvSpPr/>
          <p:nvPr/>
        </p:nvSpPr>
        <p:spPr>
          <a:xfrm>
            <a:off x="9874478" y="2149711"/>
            <a:ext cx="376843" cy="381000"/>
          </a:xfrm>
          <a:prstGeom prst="flowChartMagneticDrum">
            <a:avLst/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47" name="Google Shape;2847;p156"/>
          <p:cNvSpPr/>
          <p:nvPr/>
        </p:nvSpPr>
        <p:spPr>
          <a:xfrm>
            <a:off x="10102657" y="2149711"/>
            <a:ext cx="376843" cy="381000"/>
          </a:xfrm>
          <a:prstGeom prst="flowChartMagneticDrum">
            <a:avLst/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48" name="Google Shape;2848;p156"/>
          <p:cNvSpPr/>
          <p:nvPr/>
        </p:nvSpPr>
        <p:spPr>
          <a:xfrm>
            <a:off x="10338279" y="2149711"/>
            <a:ext cx="376843" cy="381000"/>
          </a:xfrm>
          <a:prstGeom prst="flowChartMagneticDrum">
            <a:avLst/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49" name="Google Shape;2849;p156"/>
          <p:cNvSpPr/>
          <p:nvPr/>
        </p:nvSpPr>
        <p:spPr>
          <a:xfrm>
            <a:off x="10594369" y="2149711"/>
            <a:ext cx="376843" cy="381000"/>
          </a:xfrm>
          <a:prstGeom prst="flowChartMagneticDrum">
            <a:avLst/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0" name="Google Shape;2850;p156"/>
          <p:cNvSpPr/>
          <p:nvPr/>
        </p:nvSpPr>
        <p:spPr>
          <a:xfrm>
            <a:off x="967790" y="3746797"/>
            <a:ext cx="1191726" cy="725824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1" name="Google Shape;2851;p156"/>
          <p:cNvSpPr/>
          <p:nvPr/>
        </p:nvSpPr>
        <p:spPr>
          <a:xfrm>
            <a:off x="1002751" y="3924876"/>
            <a:ext cx="376843" cy="381000"/>
          </a:xfrm>
          <a:prstGeom prst="flowChartMagneticDrum">
            <a:avLst/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2" name="Google Shape;2852;p156"/>
          <p:cNvSpPr/>
          <p:nvPr/>
        </p:nvSpPr>
        <p:spPr>
          <a:xfrm>
            <a:off x="1500208" y="3924876"/>
            <a:ext cx="376843" cy="381000"/>
          </a:xfrm>
          <a:prstGeom prst="flowChartMagneticDrum">
            <a:avLst/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3" name="Google Shape;2853;p156"/>
          <p:cNvSpPr/>
          <p:nvPr/>
        </p:nvSpPr>
        <p:spPr>
          <a:xfrm>
            <a:off x="1746330" y="3924876"/>
            <a:ext cx="376843" cy="381000"/>
          </a:xfrm>
          <a:prstGeom prst="flowChartMagneticDrum">
            <a:avLst/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4" name="Google Shape;2854;p156"/>
          <p:cNvSpPr/>
          <p:nvPr/>
        </p:nvSpPr>
        <p:spPr>
          <a:xfrm>
            <a:off x="3454886" y="3810000"/>
            <a:ext cx="1191726" cy="725824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5" name="Google Shape;2855;p156"/>
          <p:cNvSpPr/>
          <p:nvPr/>
        </p:nvSpPr>
        <p:spPr>
          <a:xfrm>
            <a:off x="3628024" y="3988079"/>
            <a:ext cx="376843" cy="381000"/>
          </a:xfrm>
          <a:prstGeom prst="flowChartMagneticDrum">
            <a:avLst/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6" name="Google Shape;2856;p156"/>
          <p:cNvSpPr/>
          <p:nvPr/>
        </p:nvSpPr>
        <p:spPr>
          <a:xfrm>
            <a:off x="3862708" y="3988079"/>
            <a:ext cx="376843" cy="381000"/>
          </a:xfrm>
          <a:prstGeom prst="flowChartMagneticDrum">
            <a:avLst/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7" name="Google Shape;2857;p156"/>
          <p:cNvSpPr/>
          <p:nvPr/>
        </p:nvSpPr>
        <p:spPr>
          <a:xfrm>
            <a:off x="4108830" y="3988079"/>
            <a:ext cx="376843" cy="381000"/>
          </a:xfrm>
          <a:prstGeom prst="flowChartMagneticDrum">
            <a:avLst/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8" name="Google Shape;2858;p156"/>
          <p:cNvSpPr/>
          <p:nvPr/>
        </p:nvSpPr>
        <p:spPr>
          <a:xfrm>
            <a:off x="2284412" y="3430104"/>
            <a:ext cx="1191726" cy="725824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9" name="Google Shape;2859;p156"/>
          <p:cNvSpPr/>
          <p:nvPr/>
        </p:nvSpPr>
        <p:spPr>
          <a:xfrm>
            <a:off x="2361432" y="3608183"/>
            <a:ext cx="376843" cy="381000"/>
          </a:xfrm>
          <a:prstGeom prst="flowChartMagneticDrum">
            <a:avLst/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60" name="Google Shape;2860;p156"/>
          <p:cNvSpPr/>
          <p:nvPr/>
        </p:nvSpPr>
        <p:spPr>
          <a:xfrm>
            <a:off x="2590032" y="3608183"/>
            <a:ext cx="376843" cy="381000"/>
          </a:xfrm>
          <a:prstGeom prst="flowChartMagneticDrum">
            <a:avLst/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61" name="Google Shape;2861;p156"/>
          <p:cNvSpPr/>
          <p:nvPr/>
        </p:nvSpPr>
        <p:spPr>
          <a:xfrm>
            <a:off x="3047232" y="3608183"/>
            <a:ext cx="376843" cy="381000"/>
          </a:xfrm>
          <a:prstGeom prst="flowChartMagneticDrum">
            <a:avLst/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862" name="Google Shape;2862;p156"/>
          <p:cNvCxnSpPr>
            <a:stCxn id="2850" idx="0"/>
            <a:endCxn id="2822" idx="4"/>
          </p:cNvCxnSpPr>
          <p:nvPr/>
        </p:nvCxnSpPr>
        <p:spPr>
          <a:xfrm flipH="1" rot="10800000">
            <a:off x="1563653" y="2697397"/>
            <a:ext cx="1617600" cy="1049400"/>
          </a:xfrm>
          <a:prstGeom prst="straightConnector1">
            <a:avLst/>
          </a:prstGeom>
          <a:noFill/>
          <a:ln cap="flat" cmpd="sng" w="38100">
            <a:solidFill>
              <a:srgbClr val="ECE9E2"/>
            </a:solidFill>
            <a:prstDash val="solid"/>
            <a:round/>
            <a:headEnd len="med" w="med" type="none"/>
            <a:tailEnd len="med" w="med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cxnSp>
      <p:cxnSp>
        <p:nvCxnSpPr>
          <p:cNvPr id="2863" name="Google Shape;2863;p156"/>
          <p:cNvCxnSpPr>
            <a:stCxn id="2858" idx="0"/>
            <a:endCxn id="2822" idx="4"/>
          </p:cNvCxnSpPr>
          <p:nvPr/>
        </p:nvCxnSpPr>
        <p:spPr>
          <a:xfrm flipH="1" rot="10800000">
            <a:off x="2880275" y="2697504"/>
            <a:ext cx="300900" cy="732600"/>
          </a:xfrm>
          <a:prstGeom prst="straightConnector1">
            <a:avLst/>
          </a:prstGeom>
          <a:noFill/>
          <a:ln cap="flat" cmpd="sng" w="38100">
            <a:solidFill>
              <a:srgbClr val="ECE9E2"/>
            </a:solidFill>
            <a:prstDash val="solid"/>
            <a:round/>
            <a:headEnd len="med" w="med" type="none"/>
            <a:tailEnd len="med" w="med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cxnSp>
      <p:cxnSp>
        <p:nvCxnSpPr>
          <p:cNvPr id="2864" name="Google Shape;2864;p156"/>
          <p:cNvCxnSpPr>
            <a:stCxn id="2854" idx="0"/>
            <a:endCxn id="2822" idx="4"/>
          </p:cNvCxnSpPr>
          <p:nvPr/>
        </p:nvCxnSpPr>
        <p:spPr>
          <a:xfrm rot="10800000">
            <a:off x="3181349" y="2697600"/>
            <a:ext cx="869400" cy="1112400"/>
          </a:xfrm>
          <a:prstGeom prst="straightConnector1">
            <a:avLst/>
          </a:prstGeom>
          <a:noFill/>
          <a:ln cap="flat" cmpd="sng" w="38100">
            <a:solidFill>
              <a:srgbClr val="ECE9E2"/>
            </a:solidFill>
            <a:prstDash val="solid"/>
            <a:round/>
            <a:headEnd len="med" w="med" type="none"/>
            <a:tailEnd len="med" w="med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cxnSp>
      <p:sp>
        <p:nvSpPr>
          <p:cNvPr id="2865" name="Google Shape;2865;p156"/>
          <p:cNvSpPr/>
          <p:nvPr/>
        </p:nvSpPr>
        <p:spPr>
          <a:xfrm>
            <a:off x="286029" y="4953000"/>
            <a:ext cx="1191726" cy="725824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66" name="Google Shape;2866;p156"/>
          <p:cNvSpPr/>
          <p:nvPr/>
        </p:nvSpPr>
        <p:spPr>
          <a:xfrm>
            <a:off x="452813" y="5131079"/>
            <a:ext cx="376843" cy="381000"/>
          </a:xfrm>
          <a:prstGeom prst="flowChartMagneticDrum">
            <a:avLst/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67" name="Google Shape;2867;p156"/>
          <p:cNvSpPr/>
          <p:nvPr/>
        </p:nvSpPr>
        <p:spPr>
          <a:xfrm>
            <a:off x="912169" y="5131079"/>
            <a:ext cx="376843" cy="381000"/>
          </a:xfrm>
          <a:prstGeom prst="flowChartMagneticDrum">
            <a:avLst/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68" name="Google Shape;2868;p156"/>
          <p:cNvSpPr/>
          <p:nvPr/>
        </p:nvSpPr>
        <p:spPr>
          <a:xfrm>
            <a:off x="1549886" y="4953000"/>
            <a:ext cx="1191726" cy="725824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69" name="Google Shape;2869;p156"/>
          <p:cNvSpPr/>
          <p:nvPr/>
        </p:nvSpPr>
        <p:spPr>
          <a:xfrm>
            <a:off x="1845383" y="5131079"/>
            <a:ext cx="376843" cy="381000"/>
          </a:xfrm>
          <a:prstGeom prst="flowChartMagneticDrum">
            <a:avLst/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70" name="Google Shape;2870;p156"/>
          <p:cNvSpPr/>
          <p:nvPr/>
        </p:nvSpPr>
        <p:spPr>
          <a:xfrm>
            <a:off x="2091505" y="5131079"/>
            <a:ext cx="376843" cy="381000"/>
          </a:xfrm>
          <a:prstGeom prst="flowChartMagneticDrum">
            <a:avLst/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871" name="Google Shape;2871;p156"/>
          <p:cNvCxnSpPr>
            <a:stCxn id="2865" idx="0"/>
            <a:endCxn id="2850" idx="4"/>
          </p:cNvCxnSpPr>
          <p:nvPr/>
        </p:nvCxnSpPr>
        <p:spPr>
          <a:xfrm flipH="1" rot="10800000">
            <a:off x="881892" y="4472700"/>
            <a:ext cx="681900" cy="480300"/>
          </a:xfrm>
          <a:prstGeom prst="straightConnector1">
            <a:avLst/>
          </a:prstGeom>
          <a:noFill/>
          <a:ln cap="flat" cmpd="sng" w="38100">
            <a:solidFill>
              <a:srgbClr val="ECE9E2"/>
            </a:solidFill>
            <a:prstDash val="solid"/>
            <a:round/>
            <a:headEnd len="med" w="med" type="none"/>
            <a:tailEnd len="med" w="med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cxnSp>
      <p:cxnSp>
        <p:nvCxnSpPr>
          <p:cNvPr id="2872" name="Google Shape;2872;p156"/>
          <p:cNvCxnSpPr>
            <a:stCxn id="2868" idx="0"/>
            <a:endCxn id="2850" idx="4"/>
          </p:cNvCxnSpPr>
          <p:nvPr/>
        </p:nvCxnSpPr>
        <p:spPr>
          <a:xfrm rot="10800000">
            <a:off x="1563749" y="4472700"/>
            <a:ext cx="582000" cy="480300"/>
          </a:xfrm>
          <a:prstGeom prst="straightConnector1">
            <a:avLst/>
          </a:prstGeom>
          <a:noFill/>
          <a:ln cap="flat" cmpd="sng" w="38100">
            <a:solidFill>
              <a:srgbClr val="ECE9E2"/>
            </a:solidFill>
            <a:prstDash val="solid"/>
            <a:round/>
            <a:headEnd len="med" w="med" type="none"/>
            <a:tailEnd len="med" w="med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cxnSp>
      <p:graphicFrame>
        <p:nvGraphicFramePr>
          <p:cNvPr id="2873" name="Google Shape;2873;p156"/>
          <p:cNvGraphicFramePr/>
          <p:nvPr/>
        </p:nvGraphicFramePr>
        <p:xfrm>
          <a:off x="9492016" y="5495425"/>
          <a:ext cx="3000000" cy="3000000"/>
        </p:xfrm>
        <a:graphic>
          <a:graphicData uri="http://schemas.openxmlformats.org/drawingml/2006/table">
            <a:tbl>
              <a:tblPr bandRow="1">
                <a:noFill/>
                <a:tableStyleId>{B6A755B8-B13B-4176-B83B-E4A3BFF21C0D}</a:tableStyleId>
              </a:tblPr>
              <a:tblGrid>
                <a:gridCol w="440950"/>
                <a:gridCol w="440950"/>
                <a:gridCol w="440950"/>
                <a:gridCol w="440950"/>
                <a:gridCol w="44095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chemeClr val="dk1"/>
                          </a:solidFill>
                        </a:rPr>
                        <a:t>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chemeClr val="dk1"/>
                          </a:solidFill>
                        </a:rPr>
                        <a:t>1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chemeClr val="dk1"/>
                          </a:solidFill>
                        </a:rPr>
                        <a:t>2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chemeClr val="dk1"/>
                          </a:solidFill>
                        </a:rPr>
                        <a:t>3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chemeClr val="dk1"/>
                          </a:solidFill>
                        </a:rPr>
                        <a:t>4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0</a:t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</a:t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5</a:t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8</a:t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9</a:t>
                      </a:r>
                      <a:endParaRPr sz="2400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sp>
        <p:nvSpPr>
          <p:cNvPr id="2874" name="Google Shape;2874;p156"/>
          <p:cNvSpPr txBox="1"/>
          <p:nvPr/>
        </p:nvSpPr>
        <p:spPr>
          <a:xfrm>
            <a:off x="8256576" y="5495425"/>
            <a:ext cx="1174681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Length</a:t>
            </a:r>
            <a:endParaRPr/>
          </a:p>
        </p:txBody>
      </p:sp>
      <p:sp>
        <p:nvSpPr>
          <p:cNvPr id="2875" name="Google Shape;2875;p156"/>
          <p:cNvSpPr txBox="1"/>
          <p:nvPr/>
        </p:nvSpPr>
        <p:spPr>
          <a:xfrm>
            <a:off x="8371236" y="5934380"/>
            <a:ext cx="907621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Price</a:t>
            </a:r>
            <a:endParaRPr/>
          </a:p>
        </p:txBody>
      </p:sp>
      <p:sp>
        <p:nvSpPr>
          <p:cNvPr id="2876" name="Google Shape;2876;p156"/>
          <p:cNvSpPr txBox="1"/>
          <p:nvPr/>
        </p:nvSpPr>
        <p:spPr>
          <a:xfrm>
            <a:off x="2549853" y="4636307"/>
            <a:ext cx="367408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/>
          </a:p>
        </p:txBody>
      </p:sp>
      <p:sp>
        <p:nvSpPr>
          <p:cNvPr id="2877" name="Google Shape;2877;p156"/>
          <p:cNvSpPr txBox="1"/>
          <p:nvPr/>
        </p:nvSpPr>
        <p:spPr>
          <a:xfrm>
            <a:off x="269109" y="4586117"/>
            <a:ext cx="367408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/>
          </a:p>
        </p:txBody>
      </p:sp>
      <p:sp>
        <p:nvSpPr>
          <p:cNvPr id="2878" name="Google Shape;2878;p156"/>
          <p:cNvSpPr txBox="1"/>
          <p:nvPr/>
        </p:nvSpPr>
        <p:spPr>
          <a:xfrm>
            <a:off x="915741" y="3396148"/>
            <a:ext cx="367408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endParaRPr/>
          </a:p>
        </p:txBody>
      </p:sp>
      <p:sp>
        <p:nvSpPr>
          <p:cNvPr id="2879" name="Google Shape;2879;p156"/>
          <p:cNvSpPr txBox="1"/>
          <p:nvPr/>
        </p:nvSpPr>
        <p:spPr>
          <a:xfrm>
            <a:off x="2514125" y="2976364"/>
            <a:ext cx="367408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endParaRPr/>
          </a:p>
        </p:txBody>
      </p:sp>
      <p:sp>
        <p:nvSpPr>
          <p:cNvPr id="2880" name="Google Shape;2880;p156"/>
          <p:cNvSpPr txBox="1"/>
          <p:nvPr/>
        </p:nvSpPr>
        <p:spPr>
          <a:xfrm>
            <a:off x="4205352" y="3401656"/>
            <a:ext cx="367408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8</a:t>
            </a:r>
            <a:endParaRPr/>
          </a:p>
        </p:txBody>
      </p:sp>
      <p:sp>
        <p:nvSpPr>
          <p:cNvPr id="2881" name="Google Shape;2881;p156"/>
          <p:cNvSpPr txBox="1"/>
          <p:nvPr/>
        </p:nvSpPr>
        <p:spPr>
          <a:xfrm>
            <a:off x="3003759" y="1454849"/>
            <a:ext cx="367408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9</a:t>
            </a:r>
            <a:endParaRPr/>
          </a:p>
        </p:txBody>
      </p:sp>
      <p:sp>
        <p:nvSpPr>
          <p:cNvPr id="2882" name="Google Shape;2882;p156"/>
          <p:cNvSpPr/>
          <p:nvPr/>
        </p:nvSpPr>
        <p:spPr>
          <a:xfrm>
            <a:off x="4445486" y="5410200"/>
            <a:ext cx="1191726" cy="725824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3" name="Google Shape;2883;p156"/>
          <p:cNvSpPr/>
          <p:nvPr/>
        </p:nvSpPr>
        <p:spPr>
          <a:xfrm>
            <a:off x="4612270" y="5588279"/>
            <a:ext cx="376843" cy="381000"/>
          </a:xfrm>
          <a:prstGeom prst="flowChartMagneticDrum">
            <a:avLst/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4" name="Google Shape;2884;p156"/>
          <p:cNvSpPr/>
          <p:nvPr/>
        </p:nvSpPr>
        <p:spPr>
          <a:xfrm>
            <a:off x="5071626" y="5588279"/>
            <a:ext cx="376843" cy="381000"/>
          </a:xfrm>
          <a:prstGeom prst="flowChartMagneticDrum">
            <a:avLst/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5" name="Google Shape;2885;p156"/>
          <p:cNvSpPr/>
          <p:nvPr/>
        </p:nvSpPr>
        <p:spPr>
          <a:xfrm>
            <a:off x="6036383" y="5594021"/>
            <a:ext cx="376843" cy="381000"/>
          </a:xfrm>
          <a:prstGeom prst="flowChartMagneticDrum">
            <a:avLst/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6" name="Google Shape;2886;p156"/>
          <p:cNvSpPr/>
          <p:nvPr/>
        </p:nvSpPr>
        <p:spPr>
          <a:xfrm>
            <a:off x="6282505" y="5594021"/>
            <a:ext cx="376843" cy="381000"/>
          </a:xfrm>
          <a:prstGeom prst="flowChartMagneticDrum">
            <a:avLst/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887" name="Google Shape;2887;p156"/>
          <p:cNvCxnSpPr/>
          <p:nvPr/>
        </p:nvCxnSpPr>
        <p:spPr>
          <a:xfrm rot="10800000">
            <a:off x="5634365" y="3154656"/>
            <a:ext cx="702384" cy="2261286"/>
          </a:xfrm>
          <a:prstGeom prst="straightConnector1">
            <a:avLst/>
          </a:prstGeom>
          <a:noFill/>
          <a:ln cap="flat" cmpd="sng" w="38100">
            <a:solidFill>
              <a:srgbClr val="ECE9E2"/>
            </a:solidFill>
            <a:prstDash val="solid"/>
            <a:round/>
            <a:headEnd len="med" w="med" type="none"/>
            <a:tailEnd len="med" w="med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cxnSp>
      <p:cxnSp>
        <p:nvCxnSpPr>
          <p:cNvPr id="2888" name="Google Shape;2888;p156"/>
          <p:cNvCxnSpPr>
            <a:stCxn id="2882" idx="0"/>
          </p:cNvCxnSpPr>
          <p:nvPr/>
        </p:nvCxnSpPr>
        <p:spPr>
          <a:xfrm flipH="1" rot="10800000">
            <a:off x="5041349" y="3154800"/>
            <a:ext cx="593100" cy="2255400"/>
          </a:xfrm>
          <a:prstGeom prst="straightConnector1">
            <a:avLst/>
          </a:prstGeom>
          <a:noFill/>
          <a:ln cap="flat" cmpd="sng" w="38100">
            <a:solidFill>
              <a:srgbClr val="ECE9E2"/>
            </a:solidFill>
            <a:prstDash val="solid"/>
            <a:round/>
            <a:headEnd len="med" w="med" type="none"/>
            <a:tailEnd len="med" w="med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cxnSp>
      <p:sp>
        <p:nvSpPr>
          <p:cNvPr id="2889" name="Google Shape;2889;p156"/>
          <p:cNvSpPr txBox="1"/>
          <p:nvPr/>
        </p:nvSpPr>
        <p:spPr>
          <a:xfrm>
            <a:off x="4205352" y="5109337"/>
            <a:ext cx="367408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/>
          </a:p>
        </p:txBody>
      </p:sp>
      <p:sp>
        <p:nvSpPr>
          <p:cNvPr id="2890" name="Google Shape;2890;p156"/>
          <p:cNvSpPr/>
          <p:nvPr/>
        </p:nvSpPr>
        <p:spPr>
          <a:xfrm>
            <a:off x="2136170" y="5854068"/>
            <a:ext cx="1910523" cy="809391"/>
          </a:xfrm>
          <a:prstGeom prst="wedgeRoundRectCallout">
            <a:avLst>
              <a:gd fmla="val 65816" name="adj1"/>
              <a:gd fmla="val -39412" name="adj2"/>
              <a:gd fmla="val 16667" name="adj3"/>
            </a:avLst>
          </a:prstGeom>
          <a:solidFill>
            <a:srgbClr val="663606">
              <a:alpha val="94901"/>
            </a:srgbClr>
          </a:solidFill>
          <a:ln cap="flat" cmpd="sng" w="19050">
            <a:solidFill>
              <a:srgbClr val="F8D49E">
                <a:alpha val="80000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Same </a:t>
            </a:r>
            <a:b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sub-problem</a:t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4" name="Shape 2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5" name="Google Shape;2895;p157"/>
          <p:cNvSpPr/>
          <p:nvPr/>
        </p:nvSpPr>
        <p:spPr>
          <a:xfrm>
            <a:off x="5740886" y="5415942"/>
            <a:ext cx="1191726" cy="725824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6" name="Google Shape;2896;p157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/>
              <a:t>Rod Cutting</a:t>
            </a:r>
            <a:endParaRPr/>
          </a:p>
        </p:txBody>
      </p:sp>
      <p:sp>
        <p:nvSpPr>
          <p:cNvPr id="2897" name="Google Shape;2897;p157"/>
          <p:cNvSpPr/>
          <p:nvPr/>
        </p:nvSpPr>
        <p:spPr>
          <a:xfrm>
            <a:off x="5975879" y="771261"/>
            <a:ext cx="1316544" cy="785198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898" name="Google Shape;2898;p157"/>
          <p:cNvCxnSpPr>
            <a:stCxn id="2899" idx="7"/>
            <a:endCxn id="2897" idx="4"/>
          </p:cNvCxnSpPr>
          <p:nvPr/>
        </p:nvCxnSpPr>
        <p:spPr>
          <a:xfrm flipH="1" rot="10800000">
            <a:off x="3602632" y="1556526"/>
            <a:ext cx="3031500" cy="521400"/>
          </a:xfrm>
          <a:prstGeom prst="straightConnector1">
            <a:avLst/>
          </a:prstGeom>
          <a:noFill/>
          <a:ln cap="flat" cmpd="sng" w="38100">
            <a:solidFill>
              <a:srgbClr val="ECE9E2"/>
            </a:solidFill>
            <a:prstDash val="solid"/>
            <a:round/>
            <a:headEnd len="med" w="med" type="none"/>
            <a:tailEnd len="med" w="med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cxnSp>
      <p:cxnSp>
        <p:nvCxnSpPr>
          <p:cNvPr id="2900" name="Google Shape;2900;p157"/>
          <p:cNvCxnSpPr>
            <a:stCxn id="2897" idx="4"/>
            <a:endCxn id="2901" idx="1"/>
          </p:cNvCxnSpPr>
          <p:nvPr/>
        </p:nvCxnSpPr>
        <p:spPr>
          <a:xfrm>
            <a:off x="6634151" y="1556459"/>
            <a:ext cx="1132500" cy="923100"/>
          </a:xfrm>
          <a:prstGeom prst="straightConnector1">
            <a:avLst/>
          </a:prstGeom>
          <a:noFill/>
          <a:ln cap="flat" cmpd="sng" w="38100">
            <a:solidFill>
              <a:srgbClr val="ECE9E2"/>
            </a:solidFill>
            <a:prstDash val="solid"/>
            <a:round/>
            <a:headEnd len="med" w="med" type="none"/>
            <a:tailEnd len="med" w="med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cxnSp>
      <p:sp>
        <p:nvSpPr>
          <p:cNvPr id="2899" name="Google Shape;2899;p157"/>
          <p:cNvSpPr/>
          <p:nvPr/>
        </p:nvSpPr>
        <p:spPr>
          <a:xfrm>
            <a:off x="2585430" y="1971632"/>
            <a:ext cx="1191726" cy="725824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1" name="Google Shape;2901;p157"/>
          <p:cNvSpPr/>
          <p:nvPr/>
        </p:nvSpPr>
        <p:spPr>
          <a:xfrm>
            <a:off x="7605640" y="2376069"/>
            <a:ext cx="1100180" cy="705900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2" name="Google Shape;2902;p157"/>
          <p:cNvSpPr/>
          <p:nvPr/>
        </p:nvSpPr>
        <p:spPr>
          <a:xfrm rot="2443214">
            <a:off x="7318205" y="1875966"/>
            <a:ext cx="477978" cy="220466"/>
          </a:xfrm>
          <a:prstGeom prst="rightArrow">
            <a:avLst>
              <a:gd fmla="val 32385" name="adj1"/>
              <a:gd fmla="val 63211" name="adj2"/>
            </a:avLst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3" name="Google Shape;2903;p157"/>
          <p:cNvSpPr/>
          <p:nvPr/>
        </p:nvSpPr>
        <p:spPr>
          <a:xfrm>
            <a:off x="6066679" y="970809"/>
            <a:ext cx="376843" cy="381000"/>
          </a:xfrm>
          <a:prstGeom prst="flowChartMagneticDrum">
            <a:avLst/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4" name="Google Shape;2904;p157"/>
          <p:cNvSpPr/>
          <p:nvPr/>
        </p:nvSpPr>
        <p:spPr>
          <a:xfrm>
            <a:off x="6312801" y="970809"/>
            <a:ext cx="376843" cy="381000"/>
          </a:xfrm>
          <a:prstGeom prst="flowChartMagneticDrum">
            <a:avLst/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5" name="Google Shape;2905;p157"/>
          <p:cNvSpPr/>
          <p:nvPr/>
        </p:nvSpPr>
        <p:spPr>
          <a:xfrm>
            <a:off x="6547485" y="970809"/>
            <a:ext cx="376843" cy="381000"/>
          </a:xfrm>
          <a:prstGeom prst="flowChartMagneticDrum">
            <a:avLst/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6" name="Google Shape;2906;p157"/>
          <p:cNvSpPr/>
          <p:nvPr/>
        </p:nvSpPr>
        <p:spPr>
          <a:xfrm>
            <a:off x="6793607" y="970809"/>
            <a:ext cx="376843" cy="381000"/>
          </a:xfrm>
          <a:prstGeom prst="flowChartMagneticDrum">
            <a:avLst/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7" name="Google Shape;2907;p157"/>
          <p:cNvSpPr/>
          <p:nvPr/>
        </p:nvSpPr>
        <p:spPr>
          <a:xfrm>
            <a:off x="2510050" y="2149711"/>
            <a:ext cx="376843" cy="381000"/>
          </a:xfrm>
          <a:prstGeom prst="flowChartMagneticDrum">
            <a:avLst/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8" name="Google Shape;2908;p157"/>
          <p:cNvSpPr/>
          <p:nvPr/>
        </p:nvSpPr>
        <p:spPr>
          <a:xfrm>
            <a:off x="2938956" y="2149711"/>
            <a:ext cx="376843" cy="381000"/>
          </a:xfrm>
          <a:prstGeom prst="flowChartMagneticDrum">
            <a:avLst/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9" name="Google Shape;2909;p157"/>
          <p:cNvSpPr/>
          <p:nvPr/>
        </p:nvSpPr>
        <p:spPr>
          <a:xfrm>
            <a:off x="3173640" y="2149711"/>
            <a:ext cx="376843" cy="381000"/>
          </a:xfrm>
          <a:prstGeom prst="flowChartMagneticDrum">
            <a:avLst/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10" name="Google Shape;2910;p157"/>
          <p:cNvSpPr/>
          <p:nvPr/>
        </p:nvSpPr>
        <p:spPr>
          <a:xfrm>
            <a:off x="3419762" y="2149711"/>
            <a:ext cx="376843" cy="381000"/>
          </a:xfrm>
          <a:prstGeom prst="flowChartMagneticDrum">
            <a:avLst/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11" name="Google Shape;2911;p157"/>
          <p:cNvSpPr/>
          <p:nvPr/>
        </p:nvSpPr>
        <p:spPr>
          <a:xfrm>
            <a:off x="5038502" y="2428832"/>
            <a:ext cx="1191726" cy="725824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12" name="Google Shape;2912;p157"/>
          <p:cNvSpPr/>
          <p:nvPr/>
        </p:nvSpPr>
        <p:spPr>
          <a:xfrm>
            <a:off x="4963122" y="2606911"/>
            <a:ext cx="376843" cy="381000"/>
          </a:xfrm>
          <a:prstGeom prst="flowChartMagneticDrum">
            <a:avLst/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13" name="Google Shape;2913;p157"/>
          <p:cNvSpPr/>
          <p:nvPr/>
        </p:nvSpPr>
        <p:spPr>
          <a:xfrm>
            <a:off x="5191301" y="2606911"/>
            <a:ext cx="376843" cy="381000"/>
          </a:xfrm>
          <a:prstGeom prst="flowChartMagneticDrum">
            <a:avLst/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14" name="Google Shape;2914;p157"/>
          <p:cNvSpPr/>
          <p:nvPr/>
        </p:nvSpPr>
        <p:spPr>
          <a:xfrm>
            <a:off x="5626712" y="2606911"/>
            <a:ext cx="376843" cy="381000"/>
          </a:xfrm>
          <a:prstGeom prst="flowChartMagneticDrum">
            <a:avLst/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15" name="Google Shape;2915;p157"/>
          <p:cNvSpPr/>
          <p:nvPr/>
        </p:nvSpPr>
        <p:spPr>
          <a:xfrm>
            <a:off x="5872834" y="2606911"/>
            <a:ext cx="376843" cy="381000"/>
          </a:xfrm>
          <a:prstGeom prst="flowChartMagneticDrum">
            <a:avLst/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916" name="Google Shape;2916;p157"/>
          <p:cNvCxnSpPr>
            <a:stCxn id="2911" idx="0"/>
            <a:endCxn id="2897" idx="4"/>
          </p:cNvCxnSpPr>
          <p:nvPr/>
        </p:nvCxnSpPr>
        <p:spPr>
          <a:xfrm flipH="1" rot="10800000">
            <a:off x="5634365" y="1556432"/>
            <a:ext cx="999900" cy="872400"/>
          </a:xfrm>
          <a:prstGeom prst="straightConnector1">
            <a:avLst/>
          </a:prstGeom>
          <a:noFill/>
          <a:ln cap="flat" cmpd="sng" w="38100">
            <a:solidFill>
              <a:srgbClr val="ECE9E2"/>
            </a:solidFill>
            <a:prstDash val="solid"/>
            <a:round/>
            <a:headEnd len="med" w="med" type="none"/>
            <a:tailEnd len="med" w="med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cxnSp>
      <p:sp>
        <p:nvSpPr>
          <p:cNvPr id="2917" name="Google Shape;2917;p157"/>
          <p:cNvSpPr/>
          <p:nvPr/>
        </p:nvSpPr>
        <p:spPr>
          <a:xfrm>
            <a:off x="7466012" y="2554148"/>
            <a:ext cx="376843" cy="381000"/>
          </a:xfrm>
          <a:prstGeom prst="flowChartMagneticDrum">
            <a:avLst/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18" name="Google Shape;2918;p157"/>
          <p:cNvSpPr/>
          <p:nvPr/>
        </p:nvSpPr>
        <p:spPr>
          <a:xfrm>
            <a:off x="7694191" y="2554148"/>
            <a:ext cx="376843" cy="381000"/>
          </a:xfrm>
          <a:prstGeom prst="flowChartMagneticDrum">
            <a:avLst/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19" name="Google Shape;2919;p157"/>
          <p:cNvSpPr/>
          <p:nvPr/>
        </p:nvSpPr>
        <p:spPr>
          <a:xfrm>
            <a:off x="7929813" y="2554148"/>
            <a:ext cx="376843" cy="381000"/>
          </a:xfrm>
          <a:prstGeom prst="flowChartMagneticDrum">
            <a:avLst/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20" name="Google Shape;2920;p157"/>
          <p:cNvSpPr/>
          <p:nvPr/>
        </p:nvSpPr>
        <p:spPr>
          <a:xfrm>
            <a:off x="8375724" y="2554148"/>
            <a:ext cx="376843" cy="381000"/>
          </a:xfrm>
          <a:prstGeom prst="flowChartMagneticDrum">
            <a:avLst/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921" name="Google Shape;2921;p157"/>
          <p:cNvCxnSpPr>
            <a:stCxn id="2897" idx="4"/>
            <a:endCxn id="2922" idx="1"/>
          </p:cNvCxnSpPr>
          <p:nvPr/>
        </p:nvCxnSpPr>
        <p:spPr>
          <a:xfrm>
            <a:off x="6634151" y="1556459"/>
            <a:ext cx="3395700" cy="518400"/>
          </a:xfrm>
          <a:prstGeom prst="straightConnector1">
            <a:avLst/>
          </a:prstGeom>
          <a:noFill/>
          <a:ln cap="flat" cmpd="sng" w="38100">
            <a:solidFill>
              <a:srgbClr val="ECE9E2"/>
            </a:solidFill>
            <a:prstDash val="solid"/>
            <a:round/>
            <a:headEnd len="med" w="med" type="none"/>
            <a:tailEnd len="med" w="med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cxnSp>
      <p:sp>
        <p:nvSpPr>
          <p:cNvPr id="2922" name="Google Shape;2922;p157"/>
          <p:cNvSpPr/>
          <p:nvPr/>
        </p:nvSpPr>
        <p:spPr>
          <a:xfrm>
            <a:off x="9868838" y="1971632"/>
            <a:ext cx="1100180" cy="705900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23" name="Google Shape;2923;p157"/>
          <p:cNvSpPr/>
          <p:nvPr/>
        </p:nvSpPr>
        <p:spPr>
          <a:xfrm>
            <a:off x="9874478" y="2149711"/>
            <a:ext cx="376843" cy="381000"/>
          </a:xfrm>
          <a:prstGeom prst="flowChartMagneticDrum">
            <a:avLst/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24" name="Google Shape;2924;p157"/>
          <p:cNvSpPr/>
          <p:nvPr/>
        </p:nvSpPr>
        <p:spPr>
          <a:xfrm>
            <a:off x="10102657" y="2149711"/>
            <a:ext cx="376843" cy="381000"/>
          </a:xfrm>
          <a:prstGeom prst="flowChartMagneticDrum">
            <a:avLst/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25" name="Google Shape;2925;p157"/>
          <p:cNvSpPr/>
          <p:nvPr/>
        </p:nvSpPr>
        <p:spPr>
          <a:xfrm>
            <a:off x="10338279" y="2149711"/>
            <a:ext cx="376843" cy="381000"/>
          </a:xfrm>
          <a:prstGeom prst="flowChartMagneticDrum">
            <a:avLst/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26" name="Google Shape;2926;p157"/>
          <p:cNvSpPr/>
          <p:nvPr/>
        </p:nvSpPr>
        <p:spPr>
          <a:xfrm>
            <a:off x="10594369" y="2149711"/>
            <a:ext cx="376843" cy="381000"/>
          </a:xfrm>
          <a:prstGeom prst="flowChartMagneticDrum">
            <a:avLst/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27" name="Google Shape;2927;p157"/>
          <p:cNvSpPr/>
          <p:nvPr/>
        </p:nvSpPr>
        <p:spPr>
          <a:xfrm>
            <a:off x="967790" y="3746797"/>
            <a:ext cx="1191726" cy="725824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28" name="Google Shape;2928;p157"/>
          <p:cNvSpPr/>
          <p:nvPr/>
        </p:nvSpPr>
        <p:spPr>
          <a:xfrm>
            <a:off x="1002751" y="3924876"/>
            <a:ext cx="376843" cy="381000"/>
          </a:xfrm>
          <a:prstGeom prst="flowChartMagneticDrum">
            <a:avLst/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29" name="Google Shape;2929;p157"/>
          <p:cNvSpPr/>
          <p:nvPr/>
        </p:nvSpPr>
        <p:spPr>
          <a:xfrm>
            <a:off x="1500208" y="3924876"/>
            <a:ext cx="376843" cy="381000"/>
          </a:xfrm>
          <a:prstGeom prst="flowChartMagneticDrum">
            <a:avLst/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30" name="Google Shape;2930;p157"/>
          <p:cNvSpPr/>
          <p:nvPr/>
        </p:nvSpPr>
        <p:spPr>
          <a:xfrm>
            <a:off x="1746330" y="3924876"/>
            <a:ext cx="376843" cy="381000"/>
          </a:xfrm>
          <a:prstGeom prst="flowChartMagneticDrum">
            <a:avLst/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31" name="Google Shape;2931;p157"/>
          <p:cNvSpPr/>
          <p:nvPr/>
        </p:nvSpPr>
        <p:spPr>
          <a:xfrm>
            <a:off x="3454886" y="3810000"/>
            <a:ext cx="1191726" cy="725824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32" name="Google Shape;2932;p157"/>
          <p:cNvSpPr/>
          <p:nvPr/>
        </p:nvSpPr>
        <p:spPr>
          <a:xfrm>
            <a:off x="3628024" y="3988079"/>
            <a:ext cx="376843" cy="381000"/>
          </a:xfrm>
          <a:prstGeom prst="flowChartMagneticDrum">
            <a:avLst/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33" name="Google Shape;2933;p157"/>
          <p:cNvSpPr/>
          <p:nvPr/>
        </p:nvSpPr>
        <p:spPr>
          <a:xfrm>
            <a:off x="3862708" y="3988079"/>
            <a:ext cx="376843" cy="381000"/>
          </a:xfrm>
          <a:prstGeom prst="flowChartMagneticDrum">
            <a:avLst/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34" name="Google Shape;2934;p157"/>
          <p:cNvSpPr/>
          <p:nvPr/>
        </p:nvSpPr>
        <p:spPr>
          <a:xfrm>
            <a:off x="4108830" y="3988079"/>
            <a:ext cx="376843" cy="381000"/>
          </a:xfrm>
          <a:prstGeom prst="flowChartMagneticDrum">
            <a:avLst/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35" name="Google Shape;2935;p157"/>
          <p:cNvSpPr/>
          <p:nvPr/>
        </p:nvSpPr>
        <p:spPr>
          <a:xfrm>
            <a:off x="2284412" y="3430104"/>
            <a:ext cx="1191726" cy="725824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36" name="Google Shape;2936;p157"/>
          <p:cNvSpPr/>
          <p:nvPr/>
        </p:nvSpPr>
        <p:spPr>
          <a:xfrm>
            <a:off x="2361432" y="3608183"/>
            <a:ext cx="376843" cy="381000"/>
          </a:xfrm>
          <a:prstGeom prst="flowChartMagneticDrum">
            <a:avLst/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37" name="Google Shape;2937;p157"/>
          <p:cNvSpPr/>
          <p:nvPr/>
        </p:nvSpPr>
        <p:spPr>
          <a:xfrm>
            <a:off x="2590032" y="3608183"/>
            <a:ext cx="376843" cy="381000"/>
          </a:xfrm>
          <a:prstGeom prst="flowChartMagneticDrum">
            <a:avLst/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38" name="Google Shape;2938;p157"/>
          <p:cNvSpPr/>
          <p:nvPr/>
        </p:nvSpPr>
        <p:spPr>
          <a:xfrm>
            <a:off x="3047232" y="3608183"/>
            <a:ext cx="376843" cy="381000"/>
          </a:xfrm>
          <a:prstGeom prst="flowChartMagneticDrum">
            <a:avLst/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939" name="Google Shape;2939;p157"/>
          <p:cNvCxnSpPr>
            <a:stCxn id="2927" idx="0"/>
            <a:endCxn id="2899" idx="4"/>
          </p:cNvCxnSpPr>
          <p:nvPr/>
        </p:nvCxnSpPr>
        <p:spPr>
          <a:xfrm flipH="1" rot="10800000">
            <a:off x="1563653" y="2697397"/>
            <a:ext cx="1617600" cy="1049400"/>
          </a:xfrm>
          <a:prstGeom prst="straightConnector1">
            <a:avLst/>
          </a:prstGeom>
          <a:noFill/>
          <a:ln cap="flat" cmpd="sng" w="38100">
            <a:solidFill>
              <a:srgbClr val="ECE9E2"/>
            </a:solidFill>
            <a:prstDash val="solid"/>
            <a:round/>
            <a:headEnd len="med" w="med" type="none"/>
            <a:tailEnd len="med" w="med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cxnSp>
      <p:cxnSp>
        <p:nvCxnSpPr>
          <p:cNvPr id="2940" name="Google Shape;2940;p157"/>
          <p:cNvCxnSpPr>
            <a:stCxn id="2935" idx="0"/>
            <a:endCxn id="2899" idx="4"/>
          </p:cNvCxnSpPr>
          <p:nvPr/>
        </p:nvCxnSpPr>
        <p:spPr>
          <a:xfrm flipH="1" rot="10800000">
            <a:off x="2880275" y="2697504"/>
            <a:ext cx="300900" cy="732600"/>
          </a:xfrm>
          <a:prstGeom prst="straightConnector1">
            <a:avLst/>
          </a:prstGeom>
          <a:noFill/>
          <a:ln cap="flat" cmpd="sng" w="38100">
            <a:solidFill>
              <a:srgbClr val="ECE9E2"/>
            </a:solidFill>
            <a:prstDash val="solid"/>
            <a:round/>
            <a:headEnd len="med" w="med" type="none"/>
            <a:tailEnd len="med" w="med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cxnSp>
      <p:cxnSp>
        <p:nvCxnSpPr>
          <p:cNvPr id="2941" name="Google Shape;2941;p157"/>
          <p:cNvCxnSpPr>
            <a:stCxn id="2931" idx="0"/>
            <a:endCxn id="2899" idx="4"/>
          </p:cNvCxnSpPr>
          <p:nvPr/>
        </p:nvCxnSpPr>
        <p:spPr>
          <a:xfrm rot="10800000">
            <a:off x="3181349" y="2697600"/>
            <a:ext cx="869400" cy="1112400"/>
          </a:xfrm>
          <a:prstGeom prst="straightConnector1">
            <a:avLst/>
          </a:prstGeom>
          <a:noFill/>
          <a:ln cap="flat" cmpd="sng" w="38100">
            <a:solidFill>
              <a:srgbClr val="ECE9E2"/>
            </a:solidFill>
            <a:prstDash val="solid"/>
            <a:round/>
            <a:headEnd len="med" w="med" type="none"/>
            <a:tailEnd len="med" w="med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cxnSp>
      <p:sp>
        <p:nvSpPr>
          <p:cNvPr id="2942" name="Google Shape;2942;p157"/>
          <p:cNvSpPr/>
          <p:nvPr/>
        </p:nvSpPr>
        <p:spPr>
          <a:xfrm>
            <a:off x="286029" y="4953000"/>
            <a:ext cx="1191726" cy="725824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43" name="Google Shape;2943;p157"/>
          <p:cNvSpPr/>
          <p:nvPr/>
        </p:nvSpPr>
        <p:spPr>
          <a:xfrm>
            <a:off x="452813" y="5131079"/>
            <a:ext cx="376843" cy="381000"/>
          </a:xfrm>
          <a:prstGeom prst="flowChartMagneticDrum">
            <a:avLst/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44" name="Google Shape;2944;p157"/>
          <p:cNvSpPr/>
          <p:nvPr/>
        </p:nvSpPr>
        <p:spPr>
          <a:xfrm>
            <a:off x="912169" y="5131079"/>
            <a:ext cx="376843" cy="381000"/>
          </a:xfrm>
          <a:prstGeom prst="flowChartMagneticDrum">
            <a:avLst/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45" name="Google Shape;2945;p157"/>
          <p:cNvSpPr/>
          <p:nvPr/>
        </p:nvSpPr>
        <p:spPr>
          <a:xfrm>
            <a:off x="1549886" y="4953000"/>
            <a:ext cx="1191726" cy="725824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46" name="Google Shape;2946;p157"/>
          <p:cNvSpPr/>
          <p:nvPr/>
        </p:nvSpPr>
        <p:spPr>
          <a:xfrm>
            <a:off x="1845383" y="5131079"/>
            <a:ext cx="376843" cy="381000"/>
          </a:xfrm>
          <a:prstGeom prst="flowChartMagneticDrum">
            <a:avLst/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47" name="Google Shape;2947;p157"/>
          <p:cNvSpPr/>
          <p:nvPr/>
        </p:nvSpPr>
        <p:spPr>
          <a:xfrm>
            <a:off x="2091505" y="5131079"/>
            <a:ext cx="376843" cy="381000"/>
          </a:xfrm>
          <a:prstGeom prst="flowChartMagneticDrum">
            <a:avLst/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948" name="Google Shape;2948;p157"/>
          <p:cNvCxnSpPr>
            <a:stCxn id="2942" idx="0"/>
            <a:endCxn id="2927" idx="4"/>
          </p:cNvCxnSpPr>
          <p:nvPr/>
        </p:nvCxnSpPr>
        <p:spPr>
          <a:xfrm flipH="1" rot="10800000">
            <a:off x="881892" y="4472700"/>
            <a:ext cx="681900" cy="480300"/>
          </a:xfrm>
          <a:prstGeom prst="straightConnector1">
            <a:avLst/>
          </a:prstGeom>
          <a:noFill/>
          <a:ln cap="flat" cmpd="sng" w="38100">
            <a:solidFill>
              <a:srgbClr val="ECE9E2"/>
            </a:solidFill>
            <a:prstDash val="solid"/>
            <a:round/>
            <a:headEnd len="med" w="med" type="none"/>
            <a:tailEnd len="med" w="med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cxnSp>
      <p:cxnSp>
        <p:nvCxnSpPr>
          <p:cNvPr id="2949" name="Google Shape;2949;p157"/>
          <p:cNvCxnSpPr>
            <a:stCxn id="2945" idx="0"/>
            <a:endCxn id="2927" idx="4"/>
          </p:cNvCxnSpPr>
          <p:nvPr/>
        </p:nvCxnSpPr>
        <p:spPr>
          <a:xfrm rot="10800000">
            <a:off x="1563749" y="4472700"/>
            <a:ext cx="582000" cy="480300"/>
          </a:xfrm>
          <a:prstGeom prst="straightConnector1">
            <a:avLst/>
          </a:prstGeom>
          <a:noFill/>
          <a:ln cap="flat" cmpd="sng" w="38100">
            <a:solidFill>
              <a:srgbClr val="ECE9E2"/>
            </a:solidFill>
            <a:prstDash val="solid"/>
            <a:round/>
            <a:headEnd len="med" w="med" type="none"/>
            <a:tailEnd len="med" w="med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cxnSp>
      <p:graphicFrame>
        <p:nvGraphicFramePr>
          <p:cNvPr id="2950" name="Google Shape;2950;p157"/>
          <p:cNvGraphicFramePr/>
          <p:nvPr/>
        </p:nvGraphicFramePr>
        <p:xfrm>
          <a:off x="9492016" y="5495425"/>
          <a:ext cx="3000000" cy="3000000"/>
        </p:xfrm>
        <a:graphic>
          <a:graphicData uri="http://schemas.openxmlformats.org/drawingml/2006/table">
            <a:tbl>
              <a:tblPr bandRow="1">
                <a:noFill/>
                <a:tableStyleId>{B6A755B8-B13B-4176-B83B-E4A3BFF21C0D}</a:tableStyleId>
              </a:tblPr>
              <a:tblGrid>
                <a:gridCol w="440950"/>
                <a:gridCol w="440950"/>
                <a:gridCol w="440950"/>
                <a:gridCol w="440950"/>
                <a:gridCol w="44095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chemeClr val="dk1"/>
                          </a:solidFill>
                        </a:rPr>
                        <a:t>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chemeClr val="dk1"/>
                          </a:solidFill>
                        </a:rPr>
                        <a:t>1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chemeClr val="dk1"/>
                          </a:solidFill>
                        </a:rPr>
                        <a:t>2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chemeClr val="dk1"/>
                          </a:solidFill>
                        </a:rPr>
                        <a:t>3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chemeClr val="dk1"/>
                          </a:solidFill>
                        </a:rPr>
                        <a:t>4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0</a:t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</a:t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5</a:t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8</a:t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9</a:t>
                      </a:r>
                      <a:endParaRPr sz="2400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sp>
        <p:nvSpPr>
          <p:cNvPr id="2951" name="Google Shape;2951;p157"/>
          <p:cNvSpPr txBox="1"/>
          <p:nvPr/>
        </p:nvSpPr>
        <p:spPr>
          <a:xfrm>
            <a:off x="8256576" y="5495425"/>
            <a:ext cx="1174681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Length</a:t>
            </a:r>
            <a:endParaRPr/>
          </a:p>
        </p:txBody>
      </p:sp>
      <p:sp>
        <p:nvSpPr>
          <p:cNvPr id="2952" name="Google Shape;2952;p157"/>
          <p:cNvSpPr txBox="1"/>
          <p:nvPr/>
        </p:nvSpPr>
        <p:spPr>
          <a:xfrm>
            <a:off x="8371236" y="5934380"/>
            <a:ext cx="907621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Price</a:t>
            </a:r>
            <a:endParaRPr/>
          </a:p>
        </p:txBody>
      </p:sp>
      <p:sp>
        <p:nvSpPr>
          <p:cNvPr id="2953" name="Google Shape;2953;p157"/>
          <p:cNvSpPr txBox="1"/>
          <p:nvPr/>
        </p:nvSpPr>
        <p:spPr>
          <a:xfrm>
            <a:off x="2549853" y="4636307"/>
            <a:ext cx="367408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/>
          </a:p>
        </p:txBody>
      </p:sp>
      <p:sp>
        <p:nvSpPr>
          <p:cNvPr id="2954" name="Google Shape;2954;p157"/>
          <p:cNvSpPr txBox="1"/>
          <p:nvPr/>
        </p:nvSpPr>
        <p:spPr>
          <a:xfrm>
            <a:off x="269109" y="4586117"/>
            <a:ext cx="367408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/>
          </a:p>
        </p:txBody>
      </p:sp>
      <p:sp>
        <p:nvSpPr>
          <p:cNvPr id="2955" name="Google Shape;2955;p157"/>
          <p:cNvSpPr txBox="1"/>
          <p:nvPr/>
        </p:nvSpPr>
        <p:spPr>
          <a:xfrm>
            <a:off x="915741" y="3396148"/>
            <a:ext cx="367408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endParaRPr/>
          </a:p>
        </p:txBody>
      </p:sp>
      <p:sp>
        <p:nvSpPr>
          <p:cNvPr id="2956" name="Google Shape;2956;p157"/>
          <p:cNvSpPr txBox="1"/>
          <p:nvPr/>
        </p:nvSpPr>
        <p:spPr>
          <a:xfrm>
            <a:off x="2514125" y="2976364"/>
            <a:ext cx="367408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endParaRPr/>
          </a:p>
        </p:txBody>
      </p:sp>
      <p:sp>
        <p:nvSpPr>
          <p:cNvPr id="2957" name="Google Shape;2957;p157"/>
          <p:cNvSpPr txBox="1"/>
          <p:nvPr/>
        </p:nvSpPr>
        <p:spPr>
          <a:xfrm>
            <a:off x="4205352" y="3401656"/>
            <a:ext cx="367408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8</a:t>
            </a:r>
            <a:endParaRPr/>
          </a:p>
        </p:txBody>
      </p:sp>
      <p:sp>
        <p:nvSpPr>
          <p:cNvPr id="2958" name="Google Shape;2958;p157"/>
          <p:cNvSpPr txBox="1"/>
          <p:nvPr/>
        </p:nvSpPr>
        <p:spPr>
          <a:xfrm>
            <a:off x="3003759" y="1454849"/>
            <a:ext cx="367408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9</a:t>
            </a:r>
            <a:endParaRPr/>
          </a:p>
        </p:txBody>
      </p:sp>
      <p:sp>
        <p:nvSpPr>
          <p:cNvPr id="2959" name="Google Shape;2959;p157"/>
          <p:cNvSpPr/>
          <p:nvPr/>
        </p:nvSpPr>
        <p:spPr>
          <a:xfrm>
            <a:off x="4445486" y="5410200"/>
            <a:ext cx="1191726" cy="725824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60" name="Google Shape;2960;p157"/>
          <p:cNvSpPr/>
          <p:nvPr/>
        </p:nvSpPr>
        <p:spPr>
          <a:xfrm>
            <a:off x="4612270" y="5588279"/>
            <a:ext cx="376843" cy="381000"/>
          </a:xfrm>
          <a:prstGeom prst="flowChartMagneticDrum">
            <a:avLst/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61" name="Google Shape;2961;p157"/>
          <p:cNvSpPr/>
          <p:nvPr/>
        </p:nvSpPr>
        <p:spPr>
          <a:xfrm>
            <a:off x="5071626" y="5588279"/>
            <a:ext cx="376843" cy="381000"/>
          </a:xfrm>
          <a:prstGeom prst="flowChartMagneticDrum">
            <a:avLst/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62" name="Google Shape;2962;p157"/>
          <p:cNvSpPr/>
          <p:nvPr/>
        </p:nvSpPr>
        <p:spPr>
          <a:xfrm>
            <a:off x="6036383" y="5594021"/>
            <a:ext cx="376843" cy="381000"/>
          </a:xfrm>
          <a:prstGeom prst="flowChartMagneticDrum">
            <a:avLst/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63" name="Google Shape;2963;p157"/>
          <p:cNvSpPr/>
          <p:nvPr/>
        </p:nvSpPr>
        <p:spPr>
          <a:xfrm>
            <a:off x="6282505" y="5594021"/>
            <a:ext cx="376843" cy="381000"/>
          </a:xfrm>
          <a:prstGeom prst="flowChartMagneticDrum">
            <a:avLst/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964" name="Google Shape;2964;p157"/>
          <p:cNvCxnSpPr/>
          <p:nvPr/>
        </p:nvCxnSpPr>
        <p:spPr>
          <a:xfrm rot="10800000">
            <a:off x="5634365" y="3154656"/>
            <a:ext cx="702384" cy="2261286"/>
          </a:xfrm>
          <a:prstGeom prst="straightConnector1">
            <a:avLst/>
          </a:prstGeom>
          <a:noFill/>
          <a:ln cap="flat" cmpd="sng" w="38100">
            <a:solidFill>
              <a:srgbClr val="ECE9E2"/>
            </a:solidFill>
            <a:prstDash val="solid"/>
            <a:round/>
            <a:headEnd len="med" w="med" type="none"/>
            <a:tailEnd len="med" w="med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cxnSp>
      <p:cxnSp>
        <p:nvCxnSpPr>
          <p:cNvPr id="2965" name="Google Shape;2965;p157"/>
          <p:cNvCxnSpPr>
            <a:stCxn id="2959" idx="0"/>
          </p:cNvCxnSpPr>
          <p:nvPr/>
        </p:nvCxnSpPr>
        <p:spPr>
          <a:xfrm flipH="1" rot="10800000">
            <a:off x="5041349" y="3154800"/>
            <a:ext cx="593100" cy="2255400"/>
          </a:xfrm>
          <a:prstGeom prst="straightConnector1">
            <a:avLst/>
          </a:prstGeom>
          <a:noFill/>
          <a:ln cap="flat" cmpd="sng" w="38100">
            <a:solidFill>
              <a:srgbClr val="ECE9E2"/>
            </a:solidFill>
            <a:prstDash val="solid"/>
            <a:round/>
            <a:headEnd len="med" w="med" type="none"/>
            <a:tailEnd len="med" w="med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cxnSp>
      <p:sp>
        <p:nvSpPr>
          <p:cNvPr id="2966" name="Google Shape;2966;p157"/>
          <p:cNvSpPr txBox="1"/>
          <p:nvPr/>
        </p:nvSpPr>
        <p:spPr>
          <a:xfrm>
            <a:off x="4205352" y="5109337"/>
            <a:ext cx="367408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/>
          </a:p>
        </p:txBody>
      </p:sp>
      <p:sp>
        <p:nvSpPr>
          <p:cNvPr id="2967" name="Google Shape;2967;p157"/>
          <p:cNvSpPr txBox="1"/>
          <p:nvPr/>
        </p:nvSpPr>
        <p:spPr>
          <a:xfrm>
            <a:off x="6811326" y="5109337"/>
            <a:ext cx="367408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/>
          </a:p>
        </p:txBody>
      </p:sp>
      <p:sp>
        <p:nvSpPr>
          <p:cNvPr id="2968" name="Google Shape;2968;p157"/>
          <p:cNvSpPr txBox="1"/>
          <p:nvPr/>
        </p:nvSpPr>
        <p:spPr>
          <a:xfrm>
            <a:off x="4804462" y="2031532"/>
            <a:ext cx="550151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10</a:t>
            </a:r>
            <a:endParaRPr/>
          </a:p>
        </p:txBody>
      </p:sp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2" name="Shape 2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3" name="Google Shape;2973;p158"/>
          <p:cNvSpPr/>
          <p:nvPr/>
        </p:nvSpPr>
        <p:spPr>
          <a:xfrm>
            <a:off x="5740886" y="5415942"/>
            <a:ext cx="1191726" cy="725824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74" name="Google Shape;2974;p158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/>
              <a:t>Rod Cutting</a:t>
            </a:r>
            <a:endParaRPr/>
          </a:p>
        </p:txBody>
      </p:sp>
      <p:sp>
        <p:nvSpPr>
          <p:cNvPr id="2975" name="Google Shape;2975;p158"/>
          <p:cNvSpPr/>
          <p:nvPr/>
        </p:nvSpPr>
        <p:spPr>
          <a:xfrm>
            <a:off x="5975879" y="771261"/>
            <a:ext cx="1316544" cy="785198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976" name="Google Shape;2976;p158"/>
          <p:cNvCxnSpPr>
            <a:stCxn id="2977" idx="7"/>
            <a:endCxn id="2975" idx="4"/>
          </p:cNvCxnSpPr>
          <p:nvPr/>
        </p:nvCxnSpPr>
        <p:spPr>
          <a:xfrm flipH="1" rot="10800000">
            <a:off x="3602632" y="1556526"/>
            <a:ext cx="3031500" cy="521400"/>
          </a:xfrm>
          <a:prstGeom prst="straightConnector1">
            <a:avLst/>
          </a:prstGeom>
          <a:noFill/>
          <a:ln cap="flat" cmpd="sng" w="38100">
            <a:solidFill>
              <a:srgbClr val="ECE9E2"/>
            </a:solidFill>
            <a:prstDash val="solid"/>
            <a:round/>
            <a:headEnd len="med" w="med" type="none"/>
            <a:tailEnd len="med" w="med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cxnSp>
      <p:cxnSp>
        <p:nvCxnSpPr>
          <p:cNvPr id="2978" name="Google Shape;2978;p158"/>
          <p:cNvCxnSpPr>
            <a:stCxn id="2975" idx="4"/>
            <a:endCxn id="2979" idx="1"/>
          </p:cNvCxnSpPr>
          <p:nvPr/>
        </p:nvCxnSpPr>
        <p:spPr>
          <a:xfrm>
            <a:off x="6634151" y="1556459"/>
            <a:ext cx="1132500" cy="923100"/>
          </a:xfrm>
          <a:prstGeom prst="straightConnector1">
            <a:avLst/>
          </a:prstGeom>
          <a:noFill/>
          <a:ln cap="flat" cmpd="sng" w="38100">
            <a:solidFill>
              <a:srgbClr val="ECE9E2"/>
            </a:solidFill>
            <a:prstDash val="solid"/>
            <a:round/>
            <a:headEnd len="med" w="med" type="none"/>
            <a:tailEnd len="med" w="med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cxnSp>
      <p:sp>
        <p:nvSpPr>
          <p:cNvPr id="2977" name="Google Shape;2977;p158"/>
          <p:cNvSpPr/>
          <p:nvPr/>
        </p:nvSpPr>
        <p:spPr>
          <a:xfrm>
            <a:off x="2585430" y="1971632"/>
            <a:ext cx="1191726" cy="725824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79" name="Google Shape;2979;p158"/>
          <p:cNvSpPr/>
          <p:nvPr/>
        </p:nvSpPr>
        <p:spPr>
          <a:xfrm>
            <a:off x="7605640" y="2376069"/>
            <a:ext cx="1100180" cy="705900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0" name="Google Shape;2980;p158"/>
          <p:cNvSpPr/>
          <p:nvPr/>
        </p:nvSpPr>
        <p:spPr>
          <a:xfrm rot="605590">
            <a:off x="8415627" y="1515305"/>
            <a:ext cx="477978" cy="220466"/>
          </a:xfrm>
          <a:prstGeom prst="rightArrow">
            <a:avLst>
              <a:gd fmla="val 32385" name="adj1"/>
              <a:gd fmla="val 63211" name="adj2"/>
            </a:avLst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1" name="Google Shape;2981;p158"/>
          <p:cNvSpPr/>
          <p:nvPr/>
        </p:nvSpPr>
        <p:spPr>
          <a:xfrm>
            <a:off x="6066679" y="970809"/>
            <a:ext cx="376843" cy="381000"/>
          </a:xfrm>
          <a:prstGeom prst="flowChartMagneticDrum">
            <a:avLst/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2" name="Google Shape;2982;p158"/>
          <p:cNvSpPr/>
          <p:nvPr/>
        </p:nvSpPr>
        <p:spPr>
          <a:xfrm>
            <a:off x="6312801" y="970809"/>
            <a:ext cx="376843" cy="381000"/>
          </a:xfrm>
          <a:prstGeom prst="flowChartMagneticDrum">
            <a:avLst/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3" name="Google Shape;2983;p158"/>
          <p:cNvSpPr/>
          <p:nvPr/>
        </p:nvSpPr>
        <p:spPr>
          <a:xfrm>
            <a:off x="6547485" y="970809"/>
            <a:ext cx="376843" cy="381000"/>
          </a:xfrm>
          <a:prstGeom prst="flowChartMagneticDrum">
            <a:avLst/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4" name="Google Shape;2984;p158"/>
          <p:cNvSpPr/>
          <p:nvPr/>
        </p:nvSpPr>
        <p:spPr>
          <a:xfrm>
            <a:off x="6793607" y="970809"/>
            <a:ext cx="376843" cy="381000"/>
          </a:xfrm>
          <a:prstGeom prst="flowChartMagneticDrum">
            <a:avLst/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5" name="Google Shape;2985;p158"/>
          <p:cNvSpPr/>
          <p:nvPr/>
        </p:nvSpPr>
        <p:spPr>
          <a:xfrm>
            <a:off x="2510050" y="2149711"/>
            <a:ext cx="376843" cy="381000"/>
          </a:xfrm>
          <a:prstGeom prst="flowChartMagneticDrum">
            <a:avLst/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6" name="Google Shape;2986;p158"/>
          <p:cNvSpPr/>
          <p:nvPr/>
        </p:nvSpPr>
        <p:spPr>
          <a:xfrm>
            <a:off x="2938956" y="2149711"/>
            <a:ext cx="376843" cy="381000"/>
          </a:xfrm>
          <a:prstGeom prst="flowChartMagneticDrum">
            <a:avLst/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7" name="Google Shape;2987;p158"/>
          <p:cNvSpPr/>
          <p:nvPr/>
        </p:nvSpPr>
        <p:spPr>
          <a:xfrm>
            <a:off x="3173640" y="2149711"/>
            <a:ext cx="376843" cy="381000"/>
          </a:xfrm>
          <a:prstGeom prst="flowChartMagneticDrum">
            <a:avLst/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8" name="Google Shape;2988;p158"/>
          <p:cNvSpPr/>
          <p:nvPr/>
        </p:nvSpPr>
        <p:spPr>
          <a:xfrm>
            <a:off x="3419762" y="2149711"/>
            <a:ext cx="376843" cy="381000"/>
          </a:xfrm>
          <a:prstGeom prst="flowChartMagneticDrum">
            <a:avLst/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9" name="Google Shape;2989;p158"/>
          <p:cNvSpPr/>
          <p:nvPr/>
        </p:nvSpPr>
        <p:spPr>
          <a:xfrm>
            <a:off x="5038502" y="2428832"/>
            <a:ext cx="1191726" cy="725824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90" name="Google Shape;2990;p158"/>
          <p:cNvSpPr/>
          <p:nvPr/>
        </p:nvSpPr>
        <p:spPr>
          <a:xfrm>
            <a:off x="4963122" y="2606911"/>
            <a:ext cx="376843" cy="381000"/>
          </a:xfrm>
          <a:prstGeom prst="flowChartMagneticDrum">
            <a:avLst/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91" name="Google Shape;2991;p158"/>
          <p:cNvSpPr/>
          <p:nvPr/>
        </p:nvSpPr>
        <p:spPr>
          <a:xfrm>
            <a:off x="5191301" y="2606911"/>
            <a:ext cx="376843" cy="381000"/>
          </a:xfrm>
          <a:prstGeom prst="flowChartMagneticDrum">
            <a:avLst/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92" name="Google Shape;2992;p158"/>
          <p:cNvSpPr/>
          <p:nvPr/>
        </p:nvSpPr>
        <p:spPr>
          <a:xfrm>
            <a:off x="5626712" y="2606911"/>
            <a:ext cx="376843" cy="381000"/>
          </a:xfrm>
          <a:prstGeom prst="flowChartMagneticDrum">
            <a:avLst/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93" name="Google Shape;2993;p158"/>
          <p:cNvSpPr/>
          <p:nvPr/>
        </p:nvSpPr>
        <p:spPr>
          <a:xfrm>
            <a:off x="5872834" y="2606911"/>
            <a:ext cx="376843" cy="381000"/>
          </a:xfrm>
          <a:prstGeom prst="flowChartMagneticDrum">
            <a:avLst/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994" name="Google Shape;2994;p158"/>
          <p:cNvCxnSpPr>
            <a:stCxn id="2989" idx="0"/>
            <a:endCxn id="2975" idx="4"/>
          </p:cNvCxnSpPr>
          <p:nvPr/>
        </p:nvCxnSpPr>
        <p:spPr>
          <a:xfrm flipH="1" rot="10800000">
            <a:off x="5634365" y="1556432"/>
            <a:ext cx="999900" cy="872400"/>
          </a:xfrm>
          <a:prstGeom prst="straightConnector1">
            <a:avLst/>
          </a:prstGeom>
          <a:noFill/>
          <a:ln cap="flat" cmpd="sng" w="38100">
            <a:solidFill>
              <a:srgbClr val="ECE9E2"/>
            </a:solidFill>
            <a:prstDash val="solid"/>
            <a:round/>
            <a:headEnd len="med" w="med" type="none"/>
            <a:tailEnd len="med" w="med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cxnSp>
      <p:sp>
        <p:nvSpPr>
          <p:cNvPr id="2995" name="Google Shape;2995;p158"/>
          <p:cNvSpPr/>
          <p:nvPr/>
        </p:nvSpPr>
        <p:spPr>
          <a:xfrm>
            <a:off x="7466012" y="2554148"/>
            <a:ext cx="376843" cy="381000"/>
          </a:xfrm>
          <a:prstGeom prst="flowChartMagneticDrum">
            <a:avLst/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96" name="Google Shape;2996;p158"/>
          <p:cNvSpPr/>
          <p:nvPr/>
        </p:nvSpPr>
        <p:spPr>
          <a:xfrm>
            <a:off x="7694191" y="2554148"/>
            <a:ext cx="376843" cy="381000"/>
          </a:xfrm>
          <a:prstGeom prst="flowChartMagneticDrum">
            <a:avLst/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97" name="Google Shape;2997;p158"/>
          <p:cNvSpPr/>
          <p:nvPr/>
        </p:nvSpPr>
        <p:spPr>
          <a:xfrm>
            <a:off x="7929813" y="2554148"/>
            <a:ext cx="376843" cy="381000"/>
          </a:xfrm>
          <a:prstGeom prst="flowChartMagneticDrum">
            <a:avLst/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98" name="Google Shape;2998;p158"/>
          <p:cNvSpPr/>
          <p:nvPr/>
        </p:nvSpPr>
        <p:spPr>
          <a:xfrm>
            <a:off x="8375724" y="2554148"/>
            <a:ext cx="376843" cy="381000"/>
          </a:xfrm>
          <a:prstGeom prst="flowChartMagneticDrum">
            <a:avLst/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999" name="Google Shape;2999;p158"/>
          <p:cNvCxnSpPr>
            <a:stCxn id="2975" idx="4"/>
            <a:endCxn id="3000" idx="1"/>
          </p:cNvCxnSpPr>
          <p:nvPr/>
        </p:nvCxnSpPr>
        <p:spPr>
          <a:xfrm>
            <a:off x="6634151" y="1556459"/>
            <a:ext cx="3395700" cy="518400"/>
          </a:xfrm>
          <a:prstGeom prst="straightConnector1">
            <a:avLst/>
          </a:prstGeom>
          <a:noFill/>
          <a:ln cap="flat" cmpd="sng" w="38100">
            <a:solidFill>
              <a:srgbClr val="ECE9E2"/>
            </a:solidFill>
            <a:prstDash val="solid"/>
            <a:round/>
            <a:headEnd len="med" w="med" type="none"/>
            <a:tailEnd len="med" w="med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cxnSp>
      <p:sp>
        <p:nvSpPr>
          <p:cNvPr id="3000" name="Google Shape;3000;p158"/>
          <p:cNvSpPr/>
          <p:nvPr/>
        </p:nvSpPr>
        <p:spPr>
          <a:xfrm>
            <a:off x="9868838" y="1971632"/>
            <a:ext cx="1100180" cy="705900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01" name="Google Shape;3001;p158"/>
          <p:cNvSpPr/>
          <p:nvPr/>
        </p:nvSpPr>
        <p:spPr>
          <a:xfrm>
            <a:off x="9874478" y="2149711"/>
            <a:ext cx="376843" cy="381000"/>
          </a:xfrm>
          <a:prstGeom prst="flowChartMagneticDrum">
            <a:avLst/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02" name="Google Shape;3002;p158"/>
          <p:cNvSpPr/>
          <p:nvPr/>
        </p:nvSpPr>
        <p:spPr>
          <a:xfrm>
            <a:off x="10102657" y="2149711"/>
            <a:ext cx="376843" cy="381000"/>
          </a:xfrm>
          <a:prstGeom prst="flowChartMagneticDrum">
            <a:avLst/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03" name="Google Shape;3003;p158"/>
          <p:cNvSpPr/>
          <p:nvPr/>
        </p:nvSpPr>
        <p:spPr>
          <a:xfrm>
            <a:off x="10338279" y="2149711"/>
            <a:ext cx="376843" cy="381000"/>
          </a:xfrm>
          <a:prstGeom prst="flowChartMagneticDrum">
            <a:avLst/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04" name="Google Shape;3004;p158"/>
          <p:cNvSpPr/>
          <p:nvPr/>
        </p:nvSpPr>
        <p:spPr>
          <a:xfrm>
            <a:off x="10594369" y="2149711"/>
            <a:ext cx="376843" cy="381000"/>
          </a:xfrm>
          <a:prstGeom prst="flowChartMagneticDrum">
            <a:avLst/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05" name="Google Shape;3005;p158"/>
          <p:cNvSpPr/>
          <p:nvPr/>
        </p:nvSpPr>
        <p:spPr>
          <a:xfrm>
            <a:off x="967790" y="3746797"/>
            <a:ext cx="1191726" cy="725824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06" name="Google Shape;3006;p158"/>
          <p:cNvSpPr/>
          <p:nvPr/>
        </p:nvSpPr>
        <p:spPr>
          <a:xfrm>
            <a:off x="1002751" y="3924876"/>
            <a:ext cx="376843" cy="381000"/>
          </a:xfrm>
          <a:prstGeom prst="flowChartMagneticDrum">
            <a:avLst/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07" name="Google Shape;3007;p158"/>
          <p:cNvSpPr/>
          <p:nvPr/>
        </p:nvSpPr>
        <p:spPr>
          <a:xfrm>
            <a:off x="1500208" y="3924876"/>
            <a:ext cx="376843" cy="381000"/>
          </a:xfrm>
          <a:prstGeom prst="flowChartMagneticDrum">
            <a:avLst/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08" name="Google Shape;3008;p158"/>
          <p:cNvSpPr/>
          <p:nvPr/>
        </p:nvSpPr>
        <p:spPr>
          <a:xfrm>
            <a:off x="1746330" y="3924876"/>
            <a:ext cx="376843" cy="381000"/>
          </a:xfrm>
          <a:prstGeom prst="flowChartMagneticDrum">
            <a:avLst/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09" name="Google Shape;3009;p158"/>
          <p:cNvSpPr/>
          <p:nvPr/>
        </p:nvSpPr>
        <p:spPr>
          <a:xfrm>
            <a:off x="3454886" y="3810000"/>
            <a:ext cx="1191726" cy="725824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10" name="Google Shape;3010;p158"/>
          <p:cNvSpPr/>
          <p:nvPr/>
        </p:nvSpPr>
        <p:spPr>
          <a:xfrm>
            <a:off x="3628024" y="3988079"/>
            <a:ext cx="376843" cy="381000"/>
          </a:xfrm>
          <a:prstGeom prst="flowChartMagneticDrum">
            <a:avLst/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11" name="Google Shape;3011;p158"/>
          <p:cNvSpPr/>
          <p:nvPr/>
        </p:nvSpPr>
        <p:spPr>
          <a:xfrm>
            <a:off x="3862708" y="3988079"/>
            <a:ext cx="376843" cy="381000"/>
          </a:xfrm>
          <a:prstGeom prst="flowChartMagneticDrum">
            <a:avLst/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12" name="Google Shape;3012;p158"/>
          <p:cNvSpPr/>
          <p:nvPr/>
        </p:nvSpPr>
        <p:spPr>
          <a:xfrm>
            <a:off x="4108830" y="3988079"/>
            <a:ext cx="376843" cy="381000"/>
          </a:xfrm>
          <a:prstGeom prst="flowChartMagneticDrum">
            <a:avLst/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13" name="Google Shape;3013;p158"/>
          <p:cNvSpPr/>
          <p:nvPr/>
        </p:nvSpPr>
        <p:spPr>
          <a:xfrm>
            <a:off x="2284412" y="3430104"/>
            <a:ext cx="1191726" cy="725824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14" name="Google Shape;3014;p158"/>
          <p:cNvSpPr/>
          <p:nvPr/>
        </p:nvSpPr>
        <p:spPr>
          <a:xfrm>
            <a:off x="2361432" y="3608183"/>
            <a:ext cx="376843" cy="381000"/>
          </a:xfrm>
          <a:prstGeom prst="flowChartMagneticDrum">
            <a:avLst/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15" name="Google Shape;3015;p158"/>
          <p:cNvSpPr/>
          <p:nvPr/>
        </p:nvSpPr>
        <p:spPr>
          <a:xfrm>
            <a:off x="2590032" y="3608183"/>
            <a:ext cx="376843" cy="381000"/>
          </a:xfrm>
          <a:prstGeom prst="flowChartMagneticDrum">
            <a:avLst/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16" name="Google Shape;3016;p158"/>
          <p:cNvSpPr/>
          <p:nvPr/>
        </p:nvSpPr>
        <p:spPr>
          <a:xfrm>
            <a:off x="3047232" y="3608183"/>
            <a:ext cx="376843" cy="381000"/>
          </a:xfrm>
          <a:prstGeom prst="flowChartMagneticDrum">
            <a:avLst/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017" name="Google Shape;3017;p158"/>
          <p:cNvCxnSpPr>
            <a:stCxn id="3005" idx="0"/>
            <a:endCxn id="2977" idx="4"/>
          </p:cNvCxnSpPr>
          <p:nvPr/>
        </p:nvCxnSpPr>
        <p:spPr>
          <a:xfrm flipH="1" rot="10800000">
            <a:off x="1563653" y="2697397"/>
            <a:ext cx="1617600" cy="1049400"/>
          </a:xfrm>
          <a:prstGeom prst="straightConnector1">
            <a:avLst/>
          </a:prstGeom>
          <a:noFill/>
          <a:ln cap="flat" cmpd="sng" w="38100">
            <a:solidFill>
              <a:srgbClr val="ECE9E2"/>
            </a:solidFill>
            <a:prstDash val="solid"/>
            <a:round/>
            <a:headEnd len="med" w="med" type="none"/>
            <a:tailEnd len="med" w="med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cxnSp>
      <p:cxnSp>
        <p:nvCxnSpPr>
          <p:cNvPr id="3018" name="Google Shape;3018;p158"/>
          <p:cNvCxnSpPr>
            <a:stCxn id="3013" idx="0"/>
            <a:endCxn id="2977" idx="4"/>
          </p:cNvCxnSpPr>
          <p:nvPr/>
        </p:nvCxnSpPr>
        <p:spPr>
          <a:xfrm flipH="1" rot="10800000">
            <a:off x="2880275" y="2697504"/>
            <a:ext cx="300900" cy="732600"/>
          </a:xfrm>
          <a:prstGeom prst="straightConnector1">
            <a:avLst/>
          </a:prstGeom>
          <a:noFill/>
          <a:ln cap="flat" cmpd="sng" w="38100">
            <a:solidFill>
              <a:srgbClr val="ECE9E2"/>
            </a:solidFill>
            <a:prstDash val="solid"/>
            <a:round/>
            <a:headEnd len="med" w="med" type="none"/>
            <a:tailEnd len="med" w="med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cxnSp>
      <p:cxnSp>
        <p:nvCxnSpPr>
          <p:cNvPr id="3019" name="Google Shape;3019;p158"/>
          <p:cNvCxnSpPr>
            <a:stCxn id="3009" idx="0"/>
            <a:endCxn id="2977" idx="4"/>
          </p:cNvCxnSpPr>
          <p:nvPr/>
        </p:nvCxnSpPr>
        <p:spPr>
          <a:xfrm rot="10800000">
            <a:off x="3181349" y="2697600"/>
            <a:ext cx="869400" cy="1112400"/>
          </a:xfrm>
          <a:prstGeom prst="straightConnector1">
            <a:avLst/>
          </a:prstGeom>
          <a:noFill/>
          <a:ln cap="flat" cmpd="sng" w="38100">
            <a:solidFill>
              <a:srgbClr val="ECE9E2"/>
            </a:solidFill>
            <a:prstDash val="solid"/>
            <a:round/>
            <a:headEnd len="med" w="med" type="none"/>
            <a:tailEnd len="med" w="med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cxnSp>
      <p:sp>
        <p:nvSpPr>
          <p:cNvPr id="3020" name="Google Shape;3020;p158"/>
          <p:cNvSpPr/>
          <p:nvPr/>
        </p:nvSpPr>
        <p:spPr>
          <a:xfrm>
            <a:off x="286029" y="4953000"/>
            <a:ext cx="1191726" cy="725824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1" name="Google Shape;3021;p158"/>
          <p:cNvSpPr/>
          <p:nvPr/>
        </p:nvSpPr>
        <p:spPr>
          <a:xfrm>
            <a:off x="452813" y="5131079"/>
            <a:ext cx="376843" cy="381000"/>
          </a:xfrm>
          <a:prstGeom prst="flowChartMagneticDrum">
            <a:avLst/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2" name="Google Shape;3022;p158"/>
          <p:cNvSpPr/>
          <p:nvPr/>
        </p:nvSpPr>
        <p:spPr>
          <a:xfrm>
            <a:off x="912169" y="5131079"/>
            <a:ext cx="376843" cy="381000"/>
          </a:xfrm>
          <a:prstGeom prst="flowChartMagneticDrum">
            <a:avLst/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3" name="Google Shape;3023;p158"/>
          <p:cNvSpPr/>
          <p:nvPr/>
        </p:nvSpPr>
        <p:spPr>
          <a:xfrm>
            <a:off x="1549886" y="4953000"/>
            <a:ext cx="1191726" cy="725824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4" name="Google Shape;3024;p158"/>
          <p:cNvSpPr/>
          <p:nvPr/>
        </p:nvSpPr>
        <p:spPr>
          <a:xfrm>
            <a:off x="1845383" y="5131079"/>
            <a:ext cx="376843" cy="381000"/>
          </a:xfrm>
          <a:prstGeom prst="flowChartMagneticDrum">
            <a:avLst/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5" name="Google Shape;3025;p158"/>
          <p:cNvSpPr/>
          <p:nvPr/>
        </p:nvSpPr>
        <p:spPr>
          <a:xfrm>
            <a:off x="2091505" y="5131079"/>
            <a:ext cx="376843" cy="381000"/>
          </a:xfrm>
          <a:prstGeom prst="flowChartMagneticDrum">
            <a:avLst/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026" name="Google Shape;3026;p158"/>
          <p:cNvCxnSpPr>
            <a:stCxn id="3020" idx="0"/>
            <a:endCxn id="3005" idx="4"/>
          </p:cNvCxnSpPr>
          <p:nvPr/>
        </p:nvCxnSpPr>
        <p:spPr>
          <a:xfrm flipH="1" rot="10800000">
            <a:off x="881892" y="4472700"/>
            <a:ext cx="681900" cy="480300"/>
          </a:xfrm>
          <a:prstGeom prst="straightConnector1">
            <a:avLst/>
          </a:prstGeom>
          <a:noFill/>
          <a:ln cap="flat" cmpd="sng" w="38100">
            <a:solidFill>
              <a:srgbClr val="ECE9E2"/>
            </a:solidFill>
            <a:prstDash val="solid"/>
            <a:round/>
            <a:headEnd len="med" w="med" type="none"/>
            <a:tailEnd len="med" w="med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cxnSp>
      <p:cxnSp>
        <p:nvCxnSpPr>
          <p:cNvPr id="3027" name="Google Shape;3027;p158"/>
          <p:cNvCxnSpPr>
            <a:stCxn id="3023" idx="0"/>
            <a:endCxn id="3005" idx="4"/>
          </p:cNvCxnSpPr>
          <p:nvPr/>
        </p:nvCxnSpPr>
        <p:spPr>
          <a:xfrm rot="10800000">
            <a:off x="1563749" y="4472700"/>
            <a:ext cx="582000" cy="480300"/>
          </a:xfrm>
          <a:prstGeom prst="straightConnector1">
            <a:avLst/>
          </a:prstGeom>
          <a:noFill/>
          <a:ln cap="flat" cmpd="sng" w="38100">
            <a:solidFill>
              <a:srgbClr val="ECE9E2"/>
            </a:solidFill>
            <a:prstDash val="solid"/>
            <a:round/>
            <a:headEnd len="med" w="med" type="none"/>
            <a:tailEnd len="med" w="med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cxnSp>
      <p:graphicFrame>
        <p:nvGraphicFramePr>
          <p:cNvPr id="3028" name="Google Shape;3028;p158"/>
          <p:cNvGraphicFramePr/>
          <p:nvPr/>
        </p:nvGraphicFramePr>
        <p:xfrm>
          <a:off x="9492016" y="5495425"/>
          <a:ext cx="3000000" cy="3000000"/>
        </p:xfrm>
        <a:graphic>
          <a:graphicData uri="http://schemas.openxmlformats.org/drawingml/2006/table">
            <a:tbl>
              <a:tblPr bandRow="1">
                <a:noFill/>
                <a:tableStyleId>{B6A755B8-B13B-4176-B83B-E4A3BFF21C0D}</a:tableStyleId>
              </a:tblPr>
              <a:tblGrid>
                <a:gridCol w="440950"/>
                <a:gridCol w="440950"/>
                <a:gridCol w="440950"/>
                <a:gridCol w="440950"/>
                <a:gridCol w="44095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chemeClr val="dk1"/>
                          </a:solidFill>
                        </a:rPr>
                        <a:t>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chemeClr val="dk1"/>
                          </a:solidFill>
                        </a:rPr>
                        <a:t>1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chemeClr val="dk1"/>
                          </a:solidFill>
                        </a:rPr>
                        <a:t>2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chemeClr val="dk1"/>
                          </a:solidFill>
                        </a:rPr>
                        <a:t>3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chemeClr val="dk1"/>
                          </a:solidFill>
                        </a:rPr>
                        <a:t>4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0</a:t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</a:t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5</a:t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8</a:t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9</a:t>
                      </a:r>
                      <a:endParaRPr sz="2400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sp>
        <p:nvSpPr>
          <p:cNvPr id="3029" name="Google Shape;3029;p158"/>
          <p:cNvSpPr txBox="1"/>
          <p:nvPr/>
        </p:nvSpPr>
        <p:spPr>
          <a:xfrm>
            <a:off x="8256576" y="5495425"/>
            <a:ext cx="1174681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Length</a:t>
            </a:r>
            <a:endParaRPr/>
          </a:p>
        </p:txBody>
      </p:sp>
      <p:sp>
        <p:nvSpPr>
          <p:cNvPr id="3030" name="Google Shape;3030;p158"/>
          <p:cNvSpPr txBox="1"/>
          <p:nvPr/>
        </p:nvSpPr>
        <p:spPr>
          <a:xfrm>
            <a:off x="8371236" y="5934380"/>
            <a:ext cx="907621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Price</a:t>
            </a:r>
            <a:endParaRPr/>
          </a:p>
        </p:txBody>
      </p:sp>
      <p:sp>
        <p:nvSpPr>
          <p:cNvPr id="3031" name="Google Shape;3031;p158"/>
          <p:cNvSpPr txBox="1"/>
          <p:nvPr/>
        </p:nvSpPr>
        <p:spPr>
          <a:xfrm>
            <a:off x="2549853" y="4636307"/>
            <a:ext cx="367408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/>
          </a:p>
        </p:txBody>
      </p:sp>
      <p:sp>
        <p:nvSpPr>
          <p:cNvPr id="3032" name="Google Shape;3032;p158"/>
          <p:cNvSpPr txBox="1"/>
          <p:nvPr/>
        </p:nvSpPr>
        <p:spPr>
          <a:xfrm>
            <a:off x="269109" y="4586117"/>
            <a:ext cx="367408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/>
          </a:p>
        </p:txBody>
      </p:sp>
      <p:sp>
        <p:nvSpPr>
          <p:cNvPr id="3033" name="Google Shape;3033;p158"/>
          <p:cNvSpPr txBox="1"/>
          <p:nvPr/>
        </p:nvSpPr>
        <p:spPr>
          <a:xfrm>
            <a:off x="915741" y="3396148"/>
            <a:ext cx="367408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endParaRPr/>
          </a:p>
        </p:txBody>
      </p:sp>
      <p:sp>
        <p:nvSpPr>
          <p:cNvPr id="3034" name="Google Shape;3034;p158"/>
          <p:cNvSpPr txBox="1"/>
          <p:nvPr/>
        </p:nvSpPr>
        <p:spPr>
          <a:xfrm>
            <a:off x="2514125" y="2976364"/>
            <a:ext cx="367408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endParaRPr/>
          </a:p>
        </p:txBody>
      </p:sp>
      <p:sp>
        <p:nvSpPr>
          <p:cNvPr id="3035" name="Google Shape;3035;p158"/>
          <p:cNvSpPr txBox="1"/>
          <p:nvPr/>
        </p:nvSpPr>
        <p:spPr>
          <a:xfrm>
            <a:off x="4205352" y="3401656"/>
            <a:ext cx="367408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8</a:t>
            </a:r>
            <a:endParaRPr/>
          </a:p>
        </p:txBody>
      </p:sp>
      <p:sp>
        <p:nvSpPr>
          <p:cNvPr id="3036" name="Google Shape;3036;p158"/>
          <p:cNvSpPr txBox="1"/>
          <p:nvPr/>
        </p:nvSpPr>
        <p:spPr>
          <a:xfrm>
            <a:off x="3003759" y="1454849"/>
            <a:ext cx="367408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9</a:t>
            </a:r>
            <a:endParaRPr/>
          </a:p>
        </p:txBody>
      </p:sp>
      <p:sp>
        <p:nvSpPr>
          <p:cNvPr id="3037" name="Google Shape;3037;p158"/>
          <p:cNvSpPr/>
          <p:nvPr/>
        </p:nvSpPr>
        <p:spPr>
          <a:xfrm>
            <a:off x="4445486" y="5410200"/>
            <a:ext cx="1191726" cy="725824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38" name="Google Shape;3038;p158"/>
          <p:cNvSpPr/>
          <p:nvPr/>
        </p:nvSpPr>
        <p:spPr>
          <a:xfrm>
            <a:off x="4612270" y="5588279"/>
            <a:ext cx="376843" cy="381000"/>
          </a:xfrm>
          <a:prstGeom prst="flowChartMagneticDrum">
            <a:avLst/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39" name="Google Shape;3039;p158"/>
          <p:cNvSpPr/>
          <p:nvPr/>
        </p:nvSpPr>
        <p:spPr>
          <a:xfrm>
            <a:off x="5071626" y="5588279"/>
            <a:ext cx="376843" cy="381000"/>
          </a:xfrm>
          <a:prstGeom prst="flowChartMagneticDrum">
            <a:avLst/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40" name="Google Shape;3040;p158"/>
          <p:cNvSpPr/>
          <p:nvPr/>
        </p:nvSpPr>
        <p:spPr>
          <a:xfrm>
            <a:off x="6036383" y="5594021"/>
            <a:ext cx="376843" cy="381000"/>
          </a:xfrm>
          <a:prstGeom prst="flowChartMagneticDrum">
            <a:avLst/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41" name="Google Shape;3041;p158"/>
          <p:cNvSpPr/>
          <p:nvPr/>
        </p:nvSpPr>
        <p:spPr>
          <a:xfrm>
            <a:off x="6282505" y="5594021"/>
            <a:ext cx="376843" cy="381000"/>
          </a:xfrm>
          <a:prstGeom prst="flowChartMagneticDrum">
            <a:avLst/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042" name="Google Shape;3042;p158"/>
          <p:cNvCxnSpPr/>
          <p:nvPr/>
        </p:nvCxnSpPr>
        <p:spPr>
          <a:xfrm rot="10800000">
            <a:off x="5634365" y="3154656"/>
            <a:ext cx="702384" cy="2261286"/>
          </a:xfrm>
          <a:prstGeom prst="straightConnector1">
            <a:avLst/>
          </a:prstGeom>
          <a:noFill/>
          <a:ln cap="flat" cmpd="sng" w="38100">
            <a:solidFill>
              <a:srgbClr val="ECE9E2"/>
            </a:solidFill>
            <a:prstDash val="solid"/>
            <a:round/>
            <a:headEnd len="med" w="med" type="none"/>
            <a:tailEnd len="med" w="med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cxnSp>
      <p:cxnSp>
        <p:nvCxnSpPr>
          <p:cNvPr id="3043" name="Google Shape;3043;p158"/>
          <p:cNvCxnSpPr>
            <a:stCxn id="3037" idx="0"/>
          </p:cNvCxnSpPr>
          <p:nvPr/>
        </p:nvCxnSpPr>
        <p:spPr>
          <a:xfrm flipH="1" rot="10800000">
            <a:off x="5041349" y="3154800"/>
            <a:ext cx="593100" cy="2255400"/>
          </a:xfrm>
          <a:prstGeom prst="straightConnector1">
            <a:avLst/>
          </a:prstGeom>
          <a:noFill/>
          <a:ln cap="flat" cmpd="sng" w="38100">
            <a:solidFill>
              <a:srgbClr val="ECE9E2"/>
            </a:solidFill>
            <a:prstDash val="solid"/>
            <a:round/>
            <a:headEnd len="med" w="med" type="none"/>
            <a:tailEnd len="med" w="med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cxnSp>
      <p:sp>
        <p:nvSpPr>
          <p:cNvPr id="3044" name="Google Shape;3044;p158"/>
          <p:cNvSpPr txBox="1"/>
          <p:nvPr/>
        </p:nvSpPr>
        <p:spPr>
          <a:xfrm>
            <a:off x="4205352" y="5109337"/>
            <a:ext cx="367408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/>
          </a:p>
        </p:txBody>
      </p:sp>
      <p:sp>
        <p:nvSpPr>
          <p:cNvPr id="3045" name="Google Shape;3045;p158"/>
          <p:cNvSpPr txBox="1"/>
          <p:nvPr/>
        </p:nvSpPr>
        <p:spPr>
          <a:xfrm>
            <a:off x="6811326" y="5109337"/>
            <a:ext cx="367408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/>
          </a:p>
        </p:txBody>
      </p:sp>
      <p:sp>
        <p:nvSpPr>
          <p:cNvPr id="3046" name="Google Shape;3046;p158"/>
          <p:cNvSpPr txBox="1"/>
          <p:nvPr/>
        </p:nvSpPr>
        <p:spPr>
          <a:xfrm>
            <a:off x="4804462" y="2031532"/>
            <a:ext cx="550151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10</a:t>
            </a:r>
            <a:endParaRPr/>
          </a:p>
        </p:txBody>
      </p:sp>
      <p:sp>
        <p:nvSpPr>
          <p:cNvPr id="3047" name="Google Shape;3047;p158"/>
          <p:cNvSpPr txBox="1"/>
          <p:nvPr/>
        </p:nvSpPr>
        <p:spPr>
          <a:xfrm>
            <a:off x="8497383" y="2018049"/>
            <a:ext cx="367408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9</a:t>
            </a:r>
            <a:endParaRPr/>
          </a:p>
        </p:txBody>
      </p:sp>
      <p:sp>
        <p:nvSpPr>
          <p:cNvPr id="3048" name="Google Shape;3048;p158"/>
          <p:cNvSpPr txBox="1"/>
          <p:nvPr/>
        </p:nvSpPr>
        <p:spPr>
          <a:xfrm>
            <a:off x="10763280" y="1583859"/>
            <a:ext cx="367408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9</a:t>
            </a:r>
            <a:endParaRPr/>
          </a:p>
        </p:txBody>
      </p:sp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2" name="Shape 3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3" name="Google Shape;3053;p159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/>
              <a:t>Rod Cutting – Reconstructing Solution</a:t>
            </a:r>
            <a:endParaRPr/>
          </a:p>
        </p:txBody>
      </p:sp>
      <p:graphicFrame>
        <p:nvGraphicFramePr>
          <p:cNvPr id="3054" name="Google Shape;3054;p159"/>
          <p:cNvGraphicFramePr/>
          <p:nvPr/>
        </p:nvGraphicFramePr>
        <p:xfrm>
          <a:off x="2235736" y="2250667"/>
          <a:ext cx="3000000" cy="3000000"/>
        </p:xfrm>
        <a:graphic>
          <a:graphicData uri="http://schemas.openxmlformats.org/drawingml/2006/table">
            <a:tbl>
              <a:tblPr bandRow="1">
                <a:noFill/>
                <a:tableStyleId>{B6A755B8-B13B-4176-B83B-E4A3BFF21C0D}</a:tableStyleId>
              </a:tblPr>
              <a:tblGrid>
                <a:gridCol w="738725"/>
                <a:gridCol w="738725"/>
                <a:gridCol w="738725"/>
                <a:gridCol w="738725"/>
                <a:gridCol w="738725"/>
                <a:gridCol w="738725"/>
                <a:gridCol w="738725"/>
                <a:gridCol w="738725"/>
                <a:gridCol w="738725"/>
                <a:gridCol w="738725"/>
                <a:gridCol w="738725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chemeClr val="dk1"/>
                          </a:solidFill>
                        </a:rPr>
                        <a:t>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chemeClr val="dk1"/>
                          </a:solidFill>
                        </a:rPr>
                        <a:t>1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chemeClr val="dk1"/>
                          </a:solidFill>
                        </a:rPr>
                        <a:t>2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chemeClr val="dk1"/>
                          </a:solidFill>
                        </a:rPr>
                        <a:t>3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chemeClr val="dk1"/>
                          </a:solidFill>
                        </a:rPr>
                        <a:t>4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chemeClr val="dk1"/>
                          </a:solidFill>
                        </a:rPr>
                        <a:t>5</a:t>
                      </a:r>
                      <a:endParaRPr b="1" sz="24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chemeClr val="dk1"/>
                          </a:solidFill>
                        </a:rPr>
                        <a:t>6</a:t>
                      </a:r>
                      <a:endParaRPr b="1" sz="24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chemeClr val="dk1"/>
                          </a:solidFill>
                        </a:rPr>
                        <a:t>7</a:t>
                      </a:r>
                      <a:endParaRPr b="1" sz="24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chemeClr val="dk1"/>
                          </a:solidFill>
                        </a:rPr>
                        <a:t>8</a:t>
                      </a:r>
                      <a:endParaRPr b="1" sz="24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chemeClr val="dk1"/>
                          </a:solidFill>
                        </a:rPr>
                        <a:t>9</a:t>
                      </a:r>
                      <a:endParaRPr b="1" sz="24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chemeClr val="dk1"/>
                          </a:solidFill>
                        </a:rPr>
                        <a:t>10</a:t>
                      </a:r>
                      <a:endParaRPr b="1" sz="24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0</a:t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</a:t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5</a:t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8</a:t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9</a:t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10</a:t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17</a:t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17</a:t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20</a:t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24</a:t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30</a:t>
                      </a:r>
                      <a:endParaRPr sz="2400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sp>
        <p:nvSpPr>
          <p:cNvPr id="3055" name="Google Shape;3055;p159"/>
          <p:cNvSpPr txBox="1"/>
          <p:nvPr/>
        </p:nvSpPr>
        <p:spPr>
          <a:xfrm>
            <a:off x="1061055" y="2209800"/>
            <a:ext cx="1174681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Length</a:t>
            </a:r>
            <a:endParaRPr/>
          </a:p>
        </p:txBody>
      </p:sp>
      <p:sp>
        <p:nvSpPr>
          <p:cNvPr id="3056" name="Google Shape;3056;p159"/>
          <p:cNvSpPr txBox="1"/>
          <p:nvPr/>
        </p:nvSpPr>
        <p:spPr>
          <a:xfrm>
            <a:off x="1175715" y="2648755"/>
            <a:ext cx="907621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Price</a:t>
            </a:r>
            <a:endParaRPr/>
          </a:p>
        </p:txBody>
      </p:sp>
      <p:graphicFrame>
        <p:nvGraphicFramePr>
          <p:cNvPr id="3057" name="Google Shape;3057;p159"/>
          <p:cNvGraphicFramePr/>
          <p:nvPr/>
        </p:nvGraphicFramePr>
        <p:xfrm>
          <a:off x="2235736" y="3988238"/>
          <a:ext cx="3000000" cy="3000000"/>
        </p:xfrm>
        <a:graphic>
          <a:graphicData uri="http://schemas.openxmlformats.org/drawingml/2006/table">
            <a:tbl>
              <a:tblPr bandRow="1">
                <a:noFill/>
                <a:tableStyleId>{B6A755B8-B13B-4176-B83B-E4A3BFF21C0D}</a:tableStyleId>
              </a:tblPr>
              <a:tblGrid>
                <a:gridCol w="738725"/>
                <a:gridCol w="738725"/>
                <a:gridCol w="738725"/>
                <a:gridCol w="738725"/>
                <a:gridCol w="738725"/>
                <a:gridCol w="738725"/>
                <a:gridCol w="738725"/>
                <a:gridCol w="738725"/>
                <a:gridCol w="738725"/>
                <a:gridCol w="738725"/>
                <a:gridCol w="738725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4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4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4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4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4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4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4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4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4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4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4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sp>
        <p:nvSpPr>
          <p:cNvPr id="3058" name="Google Shape;3058;p159"/>
          <p:cNvSpPr txBox="1"/>
          <p:nvPr/>
        </p:nvSpPr>
        <p:spPr>
          <a:xfrm>
            <a:off x="608012" y="3979433"/>
            <a:ext cx="1620124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Best Price</a:t>
            </a:r>
            <a:endParaRPr/>
          </a:p>
        </p:txBody>
      </p:sp>
      <p:sp>
        <p:nvSpPr>
          <p:cNvPr id="3059" name="Google Shape;3059;p159"/>
          <p:cNvSpPr txBox="1"/>
          <p:nvPr/>
        </p:nvSpPr>
        <p:spPr>
          <a:xfrm>
            <a:off x="666700" y="4418388"/>
            <a:ext cx="1541512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Best Prev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60" name="Google Shape;3060;p159"/>
          <p:cNvSpPr txBox="1"/>
          <p:nvPr/>
        </p:nvSpPr>
        <p:spPr>
          <a:xfrm>
            <a:off x="2436812" y="4010210"/>
            <a:ext cx="340158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/>
          </a:p>
        </p:txBody>
      </p:sp>
      <p:sp>
        <p:nvSpPr>
          <p:cNvPr id="3061" name="Google Shape;3061;p159"/>
          <p:cNvSpPr txBox="1"/>
          <p:nvPr/>
        </p:nvSpPr>
        <p:spPr>
          <a:xfrm>
            <a:off x="3163454" y="4010210"/>
            <a:ext cx="340158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3062" name="Google Shape;3062;p159"/>
          <p:cNvSpPr txBox="1"/>
          <p:nvPr/>
        </p:nvSpPr>
        <p:spPr>
          <a:xfrm>
            <a:off x="3890096" y="4010210"/>
            <a:ext cx="340158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/>
          </a:p>
        </p:txBody>
      </p:sp>
      <p:sp>
        <p:nvSpPr>
          <p:cNvPr id="3063" name="Google Shape;3063;p159"/>
          <p:cNvSpPr txBox="1"/>
          <p:nvPr/>
        </p:nvSpPr>
        <p:spPr>
          <a:xfrm>
            <a:off x="4641938" y="4010210"/>
            <a:ext cx="340158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r>
            <a:endParaRPr/>
          </a:p>
        </p:txBody>
      </p:sp>
      <p:sp>
        <p:nvSpPr>
          <p:cNvPr id="3064" name="Google Shape;3064;p159"/>
          <p:cNvSpPr txBox="1"/>
          <p:nvPr/>
        </p:nvSpPr>
        <p:spPr>
          <a:xfrm>
            <a:off x="5332412" y="4010210"/>
            <a:ext cx="495649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r>
            <a:endParaRPr/>
          </a:p>
        </p:txBody>
      </p:sp>
      <p:sp>
        <p:nvSpPr>
          <p:cNvPr id="3065" name="Google Shape;3065;p159"/>
          <p:cNvSpPr txBox="1"/>
          <p:nvPr/>
        </p:nvSpPr>
        <p:spPr>
          <a:xfrm>
            <a:off x="5422820" y="4453309"/>
            <a:ext cx="340158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/>
          </a:p>
        </p:txBody>
      </p:sp>
      <p:sp>
        <p:nvSpPr>
          <p:cNvPr id="3066" name="Google Shape;3066;p159"/>
          <p:cNvSpPr txBox="1"/>
          <p:nvPr/>
        </p:nvSpPr>
        <p:spPr>
          <a:xfrm>
            <a:off x="2436812" y="4447141"/>
            <a:ext cx="340158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/>
          </a:p>
        </p:txBody>
      </p:sp>
      <p:sp>
        <p:nvSpPr>
          <p:cNvPr id="3067" name="Google Shape;3067;p159"/>
          <p:cNvSpPr txBox="1"/>
          <p:nvPr/>
        </p:nvSpPr>
        <p:spPr>
          <a:xfrm>
            <a:off x="3163454" y="4447141"/>
            <a:ext cx="340158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3068" name="Google Shape;3068;p159"/>
          <p:cNvSpPr txBox="1"/>
          <p:nvPr/>
        </p:nvSpPr>
        <p:spPr>
          <a:xfrm>
            <a:off x="3890096" y="4447141"/>
            <a:ext cx="340158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/>
          </a:p>
        </p:txBody>
      </p:sp>
      <p:sp>
        <p:nvSpPr>
          <p:cNvPr id="3069" name="Google Shape;3069;p159"/>
          <p:cNvSpPr txBox="1"/>
          <p:nvPr/>
        </p:nvSpPr>
        <p:spPr>
          <a:xfrm>
            <a:off x="4641938" y="4447141"/>
            <a:ext cx="340158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/>
          </a:p>
        </p:txBody>
      </p:sp>
      <p:sp>
        <p:nvSpPr>
          <p:cNvPr id="3070" name="Google Shape;3070;p159"/>
          <p:cNvSpPr txBox="1"/>
          <p:nvPr/>
        </p:nvSpPr>
        <p:spPr>
          <a:xfrm>
            <a:off x="6033921" y="4010210"/>
            <a:ext cx="495649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r>
            <a:endParaRPr/>
          </a:p>
        </p:txBody>
      </p:sp>
      <p:sp>
        <p:nvSpPr>
          <p:cNvPr id="3071" name="Google Shape;3071;p159"/>
          <p:cNvSpPr txBox="1"/>
          <p:nvPr/>
        </p:nvSpPr>
        <p:spPr>
          <a:xfrm>
            <a:off x="6785763" y="4010210"/>
            <a:ext cx="495649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17</a:t>
            </a:r>
            <a:endParaRPr/>
          </a:p>
        </p:txBody>
      </p:sp>
      <p:sp>
        <p:nvSpPr>
          <p:cNvPr id="3072" name="Google Shape;3072;p159"/>
          <p:cNvSpPr txBox="1"/>
          <p:nvPr/>
        </p:nvSpPr>
        <p:spPr>
          <a:xfrm>
            <a:off x="7537605" y="4010210"/>
            <a:ext cx="495649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18</a:t>
            </a:r>
            <a:endParaRPr/>
          </a:p>
        </p:txBody>
      </p:sp>
      <p:sp>
        <p:nvSpPr>
          <p:cNvPr id="3073" name="Google Shape;3073;p159"/>
          <p:cNvSpPr txBox="1"/>
          <p:nvPr/>
        </p:nvSpPr>
        <p:spPr>
          <a:xfrm>
            <a:off x="8289447" y="4010210"/>
            <a:ext cx="495649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</a:t>
            </a:r>
            <a:endParaRPr/>
          </a:p>
        </p:txBody>
      </p:sp>
      <p:sp>
        <p:nvSpPr>
          <p:cNvPr id="3074" name="Google Shape;3074;p159"/>
          <p:cNvSpPr txBox="1"/>
          <p:nvPr/>
        </p:nvSpPr>
        <p:spPr>
          <a:xfrm>
            <a:off x="9041289" y="4010210"/>
            <a:ext cx="495649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24</a:t>
            </a:r>
            <a:endParaRPr/>
          </a:p>
        </p:txBody>
      </p:sp>
      <p:sp>
        <p:nvSpPr>
          <p:cNvPr id="3075" name="Google Shape;3075;p159"/>
          <p:cNvSpPr txBox="1"/>
          <p:nvPr/>
        </p:nvSpPr>
        <p:spPr>
          <a:xfrm>
            <a:off x="9721069" y="4010210"/>
            <a:ext cx="495649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30</a:t>
            </a:r>
            <a:endParaRPr/>
          </a:p>
        </p:txBody>
      </p:sp>
      <p:sp>
        <p:nvSpPr>
          <p:cNvPr id="3076" name="Google Shape;3076;p159"/>
          <p:cNvSpPr txBox="1"/>
          <p:nvPr/>
        </p:nvSpPr>
        <p:spPr>
          <a:xfrm>
            <a:off x="6075251" y="4453309"/>
            <a:ext cx="340158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/>
          </a:p>
        </p:txBody>
      </p:sp>
      <p:sp>
        <p:nvSpPr>
          <p:cNvPr id="3077" name="Google Shape;3077;p159"/>
          <p:cNvSpPr txBox="1"/>
          <p:nvPr/>
        </p:nvSpPr>
        <p:spPr>
          <a:xfrm>
            <a:off x="6876104" y="4453309"/>
            <a:ext cx="340158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endParaRPr/>
          </a:p>
        </p:txBody>
      </p:sp>
      <p:sp>
        <p:nvSpPr>
          <p:cNvPr id="3078" name="Google Shape;3078;p159"/>
          <p:cNvSpPr txBox="1"/>
          <p:nvPr/>
        </p:nvSpPr>
        <p:spPr>
          <a:xfrm>
            <a:off x="7619212" y="4453309"/>
            <a:ext cx="340158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endParaRPr/>
          </a:p>
        </p:txBody>
      </p:sp>
      <p:sp>
        <p:nvSpPr>
          <p:cNvPr id="3079" name="Google Shape;3079;p159"/>
          <p:cNvSpPr txBox="1"/>
          <p:nvPr/>
        </p:nvSpPr>
        <p:spPr>
          <a:xfrm>
            <a:off x="8357142" y="4453309"/>
            <a:ext cx="340158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r>
            <a:endParaRPr/>
          </a:p>
        </p:txBody>
      </p:sp>
      <p:sp>
        <p:nvSpPr>
          <p:cNvPr id="3080" name="Google Shape;3080;p159"/>
          <p:cNvSpPr txBox="1"/>
          <p:nvPr/>
        </p:nvSpPr>
        <p:spPr>
          <a:xfrm>
            <a:off x="9082511" y="4453309"/>
            <a:ext cx="340158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r>
            <a:endParaRPr/>
          </a:p>
        </p:txBody>
      </p:sp>
      <p:sp>
        <p:nvSpPr>
          <p:cNvPr id="3081" name="Google Shape;3081;p159"/>
          <p:cNvSpPr txBox="1"/>
          <p:nvPr/>
        </p:nvSpPr>
        <p:spPr>
          <a:xfrm>
            <a:off x="9713563" y="4453309"/>
            <a:ext cx="495649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16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/>
              <a:t>Fibonacci</a:t>
            </a:r>
            <a:endParaRPr/>
          </a:p>
        </p:txBody>
      </p:sp>
      <p:sp>
        <p:nvSpPr>
          <p:cNvPr id="332" name="Google Shape;332;p16"/>
          <p:cNvSpPr/>
          <p:nvPr/>
        </p:nvSpPr>
        <p:spPr>
          <a:xfrm>
            <a:off x="7182888" y="1828800"/>
            <a:ext cx="1316544" cy="785198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Fib(4)</a:t>
            </a:r>
            <a:endParaRPr b="1" i="0" sz="2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33" name="Google Shape;333;p16"/>
          <p:cNvCxnSpPr>
            <a:stCxn id="334" idx="7"/>
          </p:cNvCxnSpPr>
          <p:nvPr/>
        </p:nvCxnSpPr>
        <p:spPr>
          <a:xfrm flipH="1" rot="10800000">
            <a:off x="6800908" y="2499004"/>
            <a:ext cx="574800" cy="426900"/>
          </a:xfrm>
          <a:prstGeom prst="straightConnector1">
            <a:avLst/>
          </a:prstGeom>
          <a:noFill/>
          <a:ln cap="flat" cmpd="sng" w="38100">
            <a:solidFill>
              <a:srgbClr val="ECE9E2"/>
            </a:solidFill>
            <a:prstDash val="solid"/>
            <a:round/>
            <a:headEnd len="med" w="med" type="none"/>
            <a:tailEnd len="med" w="med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cxnSp>
      <p:cxnSp>
        <p:nvCxnSpPr>
          <p:cNvPr id="335" name="Google Shape;335;p16"/>
          <p:cNvCxnSpPr>
            <a:endCxn id="336" idx="1"/>
          </p:cNvCxnSpPr>
          <p:nvPr/>
        </p:nvCxnSpPr>
        <p:spPr>
          <a:xfrm>
            <a:off x="8306550" y="2498926"/>
            <a:ext cx="506400" cy="432600"/>
          </a:xfrm>
          <a:prstGeom prst="straightConnector1">
            <a:avLst/>
          </a:prstGeom>
          <a:noFill/>
          <a:ln cap="flat" cmpd="sng" w="38100">
            <a:solidFill>
              <a:srgbClr val="ECE9E2"/>
            </a:solidFill>
            <a:prstDash val="solid"/>
            <a:round/>
            <a:headEnd len="med" w="med" type="none"/>
            <a:tailEnd len="med" w="med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cxnSp>
      <p:sp>
        <p:nvSpPr>
          <p:cNvPr id="334" name="Google Shape;334;p16"/>
          <p:cNvSpPr/>
          <p:nvPr/>
        </p:nvSpPr>
        <p:spPr>
          <a:xfrm>
            <a:off x="5783706" y="2819610"/>
            <a:ext cx="1191726" cy="725824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Fib(3)</a:t>
            </a:r>
            <a:endParaRPr b="1" i="0" sz="2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6" name="Google Shape;336;p16"/>
          <p:cNvSpPr/>
          <p:nvPr/>
        </p:nvSpPr>
        <p:spPr>
          <a:xfrm>
            <a:off x="8651832" y="2828149"/>
            <a:ext cx="1100180" cy="705900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Fib(2)</a:t>
            </a:r>
            <a:endParaRPr b="1" i="0" sz="2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37" name="Google Shape;337;p16"/>
          <p:cNvCxnSpPr>
            <a:stCxn id="338" idx="0"/>
          </p:cNvCxnSpPr>
          <p:nvPr/>
        </p:nvCxnSpPr>
        <p:spPr>
          <a:xfrm flipH="1" rot="10800000">
            <a:off x="5610541" y="3439020"/>
            <a:ext cx="347700" cy="462000"/>
          </a:xfrm>
          <a:prstGeom prst="straightConnector1">
            <a:avLst/>
          </a:prstGeom>
          <a:noFill/>
          <a:ln cap="flat" cmpd="sng" w="38100">
            <a:solidFill>
              <a:srgbClr val="ECE9E2"/>
            </a:solidFill>
            <a:prstDash val="solid"/>
            <a:round/>
            <a:headEnd len="med" w="med" type="none"/>
            <a:tailEnd len="med" w="med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cxnSp>
      <p:cxnSp>
        <p:nvCxnSpPr>
          <p:cNvPr id="339" name="Google Shape;339;p16"/>
          <p:cNvCxnSpPr>
            <a:endCxn id="340" idx="0"/>
          </p:cNvCxnSpPr>
          <p:nvPr/>
        </p:nvCxnSpPr>
        <p:spPr>
          <a:xfrm>
            <a:off x="6800790" y="3439126"/>
            <a:ext cx="276300" cy="466500"/>
          </a:xfrm>
          <a:prstGeom prst="straightConnector1">
            <a:avLst/>
          </a:prstGeom>
          <a:noFill/>
          <a:ln cap="flat" cmpd="sng" w="38100">
            <a:solidFill>
              <a:srgbClr val="ECE9E2"/>
            </a:solidFill>
            <a:prstDash val="solid"/>
            <a:round/>
            <a:headEnd len="med" w="med" type="none"/>
            <a:tailEnd len="med" w="med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cxnSp>
      <p:sp>
        <p:nvSpPr>
          <p:cNvPr id="340" name="Google Shape;340;p16"/>
          <p:cNvSpPr/>
          <p:nvPr/>
        </p:nvSpPr>
        <p:spPr>
          <a:xfrm>
            <a:off x="6518232" y="3905626"/>
            <a:ext cx="1117716" cy="705900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Fib(1)</a:t>
            </a:r>
            <a:endParaRPr b="1" i="0" sz="2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8" name="Google Shape;338;p16"/>
          <p:cNvSpPr/>
          <p:nvPr/>
        </p:nvSpPr>
        <p:spPr>
          <a:xfrm>
            <a:off x="5060451" y="3901020"/>
            <a:ext cx="1100180" cy="705900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Fib(2)</a:t>
            </a:r>
            <a:endParaRPr b="1" i="0" sz="2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41" name="Google Shape;341;p16"/>
          <p:cNvCxnSpPr>
            <a:stCxn id="342" idx="0"/>
          </p:cNvCxnSpPr>
          <p:nvPr/>
        </p:nvCxnSpPr>
        <p:spPr>
          <a:xfrm flipH="1" rot="10800000">
            <a:off x="4851451" y="4503660"/>
            <a:ext cx="370200" cy="561000"/>
          </a:xfrm>
          <a:prstGeom prst="straightConnector1">
            <a:avLst/>
          </a:prstGeom>
          <a:noFill/>
          <a:ln cap="flat" cmpd="sng" w="38100">
            <a:solidFill>
              <a:srgbClr val="ECE9E2"/>
            </a:solidFill>
            <a:prstDash val="solid"/>
            <a:round/>
            <a:headEnd len="med" w="med" type="none"/>
            <a:tailEnd len="med" w="med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cxnSp>
      <p:sp>
        <p:nvSpPr>
          <p:cNvPr id="342" name="Google Shape;342;p16"/>
          <p:cNvSpPr/>
          <p:nvPr/>
        </p:nvSpPr>
        <p:spPr>
          <a:xfrm>
            <a:off x="4308432" y="5064660"/>
            <a:ext cx="1086038" cy="705900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Fib(1)</a:t>
            </a:r>
            <a:endParaRPr b="1" i="0" sz="2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43" name="Google Shape;343;p16"/>
          <p:cNvCxnSpPr>
            <a:endCxn id="344" idx="0"/>
          </p:cNvCxnSpPr>
          <p:nvPr/>
        </p:nvCxnSpPr>
        <p:spPr>
          <a:xfrm>
            <a:off x="5999507" y="4503514"/>
            <a:ext cx="309900" cy="555900"/>
          </a:xfrm>
          <a:prstGeom prst="straightConnector1">
            <a:avLst/>
          </a:prstGeom>
          <a:noFill/>
          <a:ln cap="flat" cmpd="sng" w="38100">
            <a:solidFill>
              <a:srgbClr val="ECE9E2"/>
            </a:solidFill>
            <a:prstDash val="solid"/>
            <a:round/>
            <a:headEnd len="med" w="med" type="none"/>
            <a:tailEnd len="med" w="med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cxnSp>
      <p:sp>
        <p:nvSpPr>
          <p:cNvPr id="344" name="Google Shape;344;p16"/>
          <p:cNvSpPr/>
          <p:nvPr/>
        </p:nvSpPr>
        <p:spPr>
          <a:xfrm>
            <a:off x="5795783" y="5059414"/>
            <a:ext cx="1027249" cy="705900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Fib(0)</a:t>
            </a:r>
            <a:endParaRPr b="1" i="0" sz="2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5" name="Google Shape;345;p16"/>
          <p:cNvSpPr/>
          <p:nvPr/>
        </p:nvSpPr>
        <p:spPr>
          <a:xfrm>
            <a:off x="531812" y="1589230"/>
            <a:ext cx="849942" cy="544370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Fib(1)</a:t>
            </a:r>
            <a:endParaRPr b="1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6" name="Google Shape;346;p16"/>
          <p:cNvSpPr/>
          <p:nvPr/>
        </p:nvSpPr>
        <p:spPr>
          <a:xfrm>
            <a:off x="1507264" y="1664313"/>
            <a:ext cx="512940" cy="394203"/>
          </a:xfrm>
          <a:prstGeom prst="mathEqual">
            <a:avLst>
              <a:gd fmla="val 23520" name="adj1"/>
              <a:gd fmla="val 11760" name="adj2"/>
            </a:avLst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7" name="Google Shape;347;p16"/>
          <p:cNvSpPr/>
          <p:nvPr/>
        </p:nvSpPr>
        <p:spPr>
          <a:xfrm>
            <a:off x="2145564" y="1587608"/>
            <a:ext cx="849942" cy="544370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b="1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8" name="Google Shape;348;p16"/>
          <p:cNvSpPr/>
          <p:nvPr/>
        </p:nvSpPr>
        <p:spPr>
          <a:xfrm rot="7313741">
            <a:off x="7638511" y="3438631"/>
            <a:ext cx="1143000" cy="228600"/>
          </a:xfrm>
          <a:prstGeom prst="rightArrow">
            <a:avLst>
              <a:gd fmla="val 32385" name="adj1"/>
              <a:gd fmla="val 63211" name="adj2"/>
            </a:avLst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9" name="Google Shape;349;p16"/>
          <p:cNvSpPr/>
          <p:nvPr/>
        </p:nvSpPr>
        <p:spPr>
          <a:xfrm>
            <a:off x="531812" y="2271024"/>
            <a:ext cx="849942" cy="544370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Fib(0)</a:t>
            </a:r>
            <a:endParaRPr b="1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0" name="Google Shape;350;p16"/>
          <p:cNvSpPr/>
          <p:nvPr/>
        </p:nvSpPr>
        <p:spPr>
          <a:xfrm>
            <a:off x="1507264" y="2346107"/>
            <a:ext cx="512940" cy="394203"/>
          </a:xfrm>
          <a:prstGeom prst="mathEqual">
            <a:avLst>
              <a:gd fmla="val 23520" name="adj1"/>
              <a:gd fmla="val 11760" name="adj2"/>
            </a:avLst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1" name="Google Shape;351;p16"/>
          <p:cNvSpPr/>
          <p:nvPr/>
        </p:nvSpPr>
        <p:spPr>
          <a:xfrm>
            <a:off x="2145564" y="2269402"/>
            <a:ext cx="849942" cy="544370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/>
          </a:p>
        </p:txBody>
      </p:sp>
      <p:sp>
        <p:nvSpPr>
          <p:cNvPr id="352" name="Google Shape;352;p16"/>
          <p:cNvSpPr/>
          <p:nvPr/>
        </p:nvSpPr>
        <p:spPr>
          <a:xfrm>
            <a:off x="531812" y="2951196"/>
            <a:ext cx="849942" cy="544370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Fib(2)</a:t>
            </a:r>
            <a:endParaRPr b="1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3" name="Google Shape;353;p16"/>
          <p:cNvSpPr/>
          <p:nvPr/>
        </p:nvSpPr>
        <p:spPr>
          <a:xfrm>
            <a:off x="1507264" y="3026279"/>
            <a:ext cx="512940" cy="394203"/>
          </a:xfrm>
          <a:prstGeom prst="mathEqual">
            <a:avLst>
              <a:gd fmla="val 23520" name="adj1"/>
              <a:gd fmla="val 11760" name="adj2"/>
            </a:avLst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4" name="Google Shape;354;p16"/>
          <p:cNvSpPr/>
          <p:nvPr/>
        </p:nvSpPr>
        <p:spPr>
          <a:xfrm>
            <a:off x="2145564" y="2949574"/>
            <a:ext cx="849942" cy="544370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355" name="Google Shape;355;p16"/>
          <p:cNvSpPr/>
          <p:nvPr/>
        </p:nvSpPr>
        <p:spPr>
          <a:xfrm>
            <a:off x="531812" y="3639994"/>
            <a:ext cx="849942" cy="544370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Fib(1)</a:t>
            </a:r>
            <a:endParaRPr b="1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6" name="Google Shape;356;p16"/>
          <p:cNvSpPr/>
          <p:nvPr/>
        </p:nvSpPr>
        <p:spPr>
          <a:xfrm>
            <a:off x="1507264" y="3715077"/>
            <a:ext cx="512940" cy="394203"/>
          </a:xfrm>
          <a:prstGeom prst="mathEqual">
            <a:avLst>
              <a:gd fmla="val 23520" name="adj1"/>
              <a:gd fmla="val 11760" name="adj2"/>
            </a:avLst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7" name="Google Shape;357;p16"/>
          <p:cNvSpPr/>
          <p:nvPr/>
        </p:nvSpPr>
        <p:spPr>
          <a:xfrm>
            <a:off x="2145564" y="3638372"/>
            <a:ext cx="849942" cy="544370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358" name="Google Shape;358;p16"/>
          <p:cNvSpPr/>
          <p:nvPr/>
        </p:nvSpPr>
        <p:spPr>
          <a:xfrm>
            <a:off x="531812" y="4316875"/>
            <a:ext cx="849942" cy="544370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Fib(3)</a:t>
            </a:r>
            <a:endParaRPr b="1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9" name="Google Shape;359;p16"/>
          <p:cNvSpPr/>
          <p:nvPr/>
        </p:nvSpPr>
        <p:spPr>
          <a:xfrm>
            <a:off x="1507264" y="4391958"/>
            <a:ext cx="512940" cy="394203"/>
          </a:xfrm>
          <a:prstGeom prst="mathEqual">
            <a:avLst>
              <a:gd fmla="val 23520" name="adj1"/>
              <a:gd fmla="val 11760" name="adj2"/>
            </a:avLst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0" name="Google Shape;360;p16"/>
          <p:cNvSpPr/>
          <p:nvPr/>
        </p:nvSpPr>
        <p:spPr>
          <a:xfrm>
            <a:off x="2145564" y="4315253"/>
            <a:ext cx="849942" cy="544370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/>
          </a:p>
        </p:txBody>
      </p:sp>
      <p:cxnSp>
        <p:nvCxnSpPr>
          <p:cNvPr id="361" name="Google Shape;361;p16"/>
          <p:cNvCxnSpPr>
            <a:stCxn id="362" idx="0"/>
          </p:cNvCxnSpPr>
          <p:nvPr/>
        </p:nvCxnSpPr>
        <p:spPr>
          <a:xfrm flipH="1" rot="10800000">
            <a:off x="8523308" y="3435379"/>
            <a:ext cx="294600" cy="492000"/>
          </a:xfrm>
          <a:prstGeom prst="straightConnector1">
            <a:avLst/>
          </a:prstGeom>
          <a:noFill/>
          <a:ln cap="flat" cmpd="sng" w="38100">
            <a:solidFill>
              <a:srgbClr val="ECE9E2"/>
            </a:solidFill>
            <a:prstDash val="solid"/>
            <a:round/>
            <a:headEnd len="med" w="med" type="none"/>
            <a:tailEnd len="med" w="med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cxnSp>
      <p:sp>
        <p:nvSpPr>
          <p:cNvPr id="362" name="Google Shape;362;p16"/>
          <p:cNvSpPr/>
          <p:nvPr/>
        </p:nvSpPr>
        <p:spPr>
          <a:xfrm>
            <a:off x="7989908" y="3927379"/>
            <a:ext cx="1066800" cy="705900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Fib(1)</a:t>
            </a:r>
            <a:endParaRPr b="1" i="0" sz="2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63" name="Google Shape;363;p16"/>
          <p:cNvCxnSpPr>
            <a:endCxn id="364" idx="0"/>
          </p:cNvCxnSpPr>
          <p:nvPr/>
        </p:nvCxnSpPr>
        <p:spPr>
          <a:xfrm>
            <a:off x="9595797" y="3435401"/>
            <a:ext cx="280200" cy="474900"/>
          </a:xfrm>
          <a:prstGeom prst="straightConnector1">
            <a:avLst/>
          </a:prstGeom>
          <a:noFill/>
          <a:ln cap="flat" cmpd="sng" w="38100">
            <a:solidFill>
              <a:srgbClr val="ECE9E2"/>
            </a:solidFill>
            <a:prstDash val="solid"/>
            <a:round/>
            <a:headEnd len="med" w="med" type="none"/>
            <a:tailEnd len="med" w="med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cxnSp>
      <p:sp>
        <p:nvSpPr>
          <p:cNvPr id="364" name="Google Shape;364;p16"/>
          <p:cNvSpPr/>
          <p:nvPr/>
        </p:nvSpPr>
        <p:spPr>
          <a:xfrm>
            <a:off x="9342597" y="3910301"/>
            <a:ext cx="1066800" cy="705900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Fib(0)</a:t>
            </a:r>
            <a:endParaRPr b="1" i="0" sz="2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5" name="Google Shape;365;p16"/>
          <p:cNvSpPr/>
          <p:nvPr/>
        </p:nvSpPr>
        <p:spPr>
          <a:xfrm>
            <a:off x="531812" y="4992134"/>
            <a:ext cx="849942" cy="544370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Fib(1)</a:t>
            </a:r>
            <a:endParaRPr b="1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6" name="Google Shape;366;p16"/>
          <p:cNvSpPr/>
          <p:nvPr/>
        </p:nvSpPr>
        <p:spPr>
          <a:xfrm>
            <a:off x="1507264" y="5067217"/>
            <a:ext cx="512940" cy="394203"/>
          </a:xfrm>
          <a:prstGeom prst="mathEqual">
            <a:avLst>
              <a:gd fmla="val 23520" name="adj1"/>
              <a:gd fmla="val 11760" name="adj2"/>
            </a:avLst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7" name="Google Shape;367;p16"/>
          <p:cNvSpPr/>
          <p:nvPr/>
        </p:nvSpPr>
        <p:spPr>
          <a:xfrm>
            <a:off x="2145564" y="4990512"/>
            <a:ext cx="849942" cy="544370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5" name="Shape 3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6" name="Google Shape;3086;p160"/>
          <p:cNvSpPr txBox="1"/>
          <p:nvPr>
            <p:ph idx="12" type="sldNum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087" name="Google Shape;3087;p160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/>
              <a:t>Rod Cutting – Recursive Solution</a:t>
            </a:r>
            <a:endParaRPr/>
          </a:p>
        </p:txBody>
      </p:sp>
      <p:sp>
        <p:nvSpPr>
          <p:cNvPr id="3088" name="Google Shape;3088;p160"/>
          <p:cNvSpPr txBox="1"/>
          <p:nvPr/>
        </p:nvSpPr>
        <p:spPr>
          <a:xfrm>
            <a:off x="599834" y="990600"/>
            <a:ext cx="10966578" cy="5114083"/>
          </a:xfrm>
          <a:prstGeom prst="rect">
            <a:avLst/>
          </a:prstGeom>
          <a:solidFill>
            <a:srgbClr val="D9D4C6">
              <a:alpha val="24705"/>
            </a:srgbClr>
          </a:solidFill>
          <a:ln cap="flat" cmpd="sng" w="12700">
            <a:solidFill>
              <a:srgbClr val="C6BEA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6000" lIns="108000" spcFirstLastPara="1" rIns="108000" wrap="square" tIns="36000">
            <a:spAutoFit/>
          </a:bodyPr>
          <a:lstStyle/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ts val="2400"/>
              <a:buFont typeface="Noto Sans Symbols"/>
              <a:buNone/>
            </a:pPr>
            <a:r>
              <a:rPr b="1" lang="en-US" sz="24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private static int CutRod(int n) {</a:t>
            </a:r>
            <a:endParaRPr/>
          </a:p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ts val="2400"/>
              <a:buFont typeface="Noto Sans Symbols"/>
              <a:buNone/>
            </a:pPr>
            <a:r>
              <a:rPr b="1" lang="en-US" sz="24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  if (bestPrice[n] &gt;= 0) return bestPrice[n];</a:t>
            </a:r>
            <a:endParaRPr/>
          </a:p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ts val="2400"/>
              <a:buFont typeface="Noto Sans Symbols"/>
              <a:buNone/>
            </a:pPr>
            <a:r>
              <a:rPr b="1" lang="en-US" sz="24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  if (n == 0) return 0;</a:t>
            </a:r>
            <a:endParaRPr/>
          </a:p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ts val="2400"/>
              <a:buFont typeface="Noto Sans Symbols"/>
              <a:buNone/>
            </a:pPr>
            <a:r>
              <a:rPr b="1" lang="en-US" sz="24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  var currentBest = bestPrice[n];</a:t>
            </a:r>
            <a:endParaRPr/>
          </a:p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ts val="2400"/>
              <a:buFont typeface="Noto Sans Symbols"/>
              <a:buNone/>
            </a:pPr>
            <a:r>
              <a:rPr b="1" lang="en-US" sz="24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  for (int i = 1; i &lt;= n; i++) {</a:t>
            </a:r>
            <a:endParaRPr/>
          </a:p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ts val="2400"/>
              <a:buFont typeface="Noto Sans Symbols"/>
              <a:buNone/>
            </a:pPr>
            <a:r>
              <a:rPr b="1" lang="en-US" sz="24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    currentBest = </a:t>
            </a:r>
            <a:endParaRPr/>
          </a:p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ts val="2400"/>
              <a:buFont typeface="Noto Sans Symbols"/>
              <a:buNone/>
            </a:pPr>
            <a:r>
              <a:rPr b="1" lang="en-US" sz="24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        Math.Max(currentBest, price[i] + CutRodTD(n - i));</a:t>
            </a:r>
            <a:endParaRPr/>
          </a:p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ts val="2400"/>
              <a:buFont typeface="Noto Sans Symbols"/>
              <a:buNone/>
            </a:pPr>
            <a:r>
              <a:rPr b="1" lang="en-US" sz="24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    if (currentBest &gt; bestPrice[n]) {</a:t>
            </a:r>
            <a:endParaRPr/>
          </a:p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ts val="2400"/>
              <a:buFont typeface="Noto Sans Symbols"/>
              <a:buNone/>
            </a:pPr>
            <a:r>
              <a:rPr b="1" lang="en-US" sz="24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      bestPrice[n] = currentBest; bestCombo[n] = i;</a:t>
            </a:r>
            <a:endParaRPr/>
          </a:p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ts val="2400"/>
              <a:buFont typeface="Noto Sans Symbols"/>
              <a:buNone/>
            </a:pPr>
            <a:r>
              <a:rPr b="1" lang="en-US" sz="24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    }</a:t>
            </a:r>
            <a:endParaRPr/>
          </a:p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ts val="2400"/>
              <a:buFont typeface="Noto Sans Symbols"/>
              <a:buNone/>
            </a:pPr>
            <a:r>
              <a:rPr b="1" lang="en-US" sz="24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  }</a:t>
            </a:r>
            <a:endParaRPr/>
          </a:p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ts val="2400"/>
              <a:buFont typeface="Noto Sans Symbols"/>
              <a:buNone/>
            </a:pPr>
            <a:r>
              <a:rPr b="1" lang="en-US" sz="24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  return bestPrice[n];</a:t>
            </a:r>
            <a:endParaRPr/>
          </a:p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ts val="2400"/>
              <a:buFont typeface="Noto Sans Symbols"/>
              <a:buNone/>
            </a:pPr>
            <a:r>
              <a:rPr b="1" lang="en-US" sz="24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/>
          </a:p>
        </p:txBody>
      </p:sp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2" name="Shape 3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3" name="Google Shape;3093;p161"/>
          <p:cNvSpPr txBox="1"/>
          <p:nvPr>
            <p:ph idx="12" type="sldNum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094" name="Google Shape;3094;p161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/>
              <a:t>Rod Cutting – Iterative Solution</a:t>
            </a:r>
            <a:endParaRPr/>
          </a:p>
        </p:txBody>
      </p:sp>
      <p:sp>
        <p:nvSpPr>
          <p:cNvPr id="3095" name="Google Shape;3095;p161"/>
          <p:cNvSpPr txBox="1"/>
          <p:nvPr/>
        </p:nvSpPr>
        <p:spPr>
          <a:xfrm>
            <a:off x="599834" y="990600"/>
            <a:ext cx="10966578" cy="5501882"/>
          </a:xfrm>
          <a:prstGeom prst="rect">
            <a:avLst/>
          </a:prstGeom>
          <a:solidFill>
            <a:srgbClr val="D9D4C6">
              <a:alpha val="24705"/>
            </a:srgbClr>
          </a:solidFill>
          <a:ln cap="flat" cmpd="sng" w="12700">
            <a:solidFill>
              <a:srgbClr val="C6BEA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6000" lIns="108000" spcFirstLastPara="1" rIns="108000" wrap="square" tIns="36000">
            <a:spAutoFit/>
          </a:bodyPr>
          <a:lstStyle/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ts val="2400"/>
              <a:buFont typeface="Noto Sans Symbols"/>
              <a:buNone/>
            </a:pPr>
            <a:r>
              <a:rPr b="1" lang="en-US" sz="24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private static int CutRod(int n) {</a:t>
            </a:r>
            <a:endParaRPr/>
          </a:p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ts val="2400"/>
              <a:buFont typeface="Noto Sans Symbols"/>
              <a:buNone/>
            </a:pPr>
            <a:r>
              <a:rPr b="1" lang="en-US" sz="24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  for (int i = 1; i &lt;= n; i++) {</a:t>
            </a:r>
            <a:endParaRPr/>
          </a:p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ts val="2400"/>
              <a:buFont typeface="Noto Sans Symbols"/>
              <a:buNone/>
            </a:pPr>
            <a:r>
              <a:rPr b="1" lang="en-US" sz="24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  int currentBest = bestPrice[i];</a:t>
            </a:r>
            <a:endParaRPr/>
          </a:p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ts val="2400"/>
              <a:buFont typeface="Noto Sans Symbols"/>
              <a:buNone/>
            </a:pPr>
            <a:r>
              <a:rPr b="1" lang="en-US" sz="24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    for (int j = 1; j &lt;= i; j++) {</a:t>
            </a:r>
            <a:endParaRPr/>
          </a:p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ts val="2400"/>
              <a:buFont typeface="Noto Sans Symbols"/>
              <a:buNone/>
            </a:pPr>
            <a:r>
              <a:rPr b="1" lang="en-US" sz="24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      currentBest = </a:t>
            </a:r>
            <a:endParaRPr/>
          </a:p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ts val="2400"/>
              <a:buFont typeface="Noto Sans Symbols"/>
              <a:buNone/>
            </a:pPr>
            <a:r>
              <a:rPr b="1" lang="en-US" sz="24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           Math.Max(bestPrice[i], price[j] + bestPrice[i - j]);</a:t>
            </a:r>
            <a:endParaRPr/>
          </a:p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ts val="2400"/>
              <a:buFont typeface="Noto Sans Symbols"/>
              <a:buNone/>
            </a:pPr>
            <a:r>
              <a:rPr b="1" lang="en-US" sz="24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      if (currentBest &gt; bestPrice[i]) {</a:t>
            </a:r>
            <a:endParaRPr/>
          </a:p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ts val="2400"/>
              <a:buFont typeface="Noto Sans Symbols"/>
              <a:buNone/>
            </a:pPr>
            <a:r>
              <a:rPr b="1" lang="en-US" sz="24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        bestPrice[i] = currentBest;</a:t>
            </a:r>
            <a:endParaRPr/>
          </a:p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ts val="2400"/>
              <a:buFont typeface="Noto Sans Symbols"/>
              <a:buNone/>
            </a:pPr>
            <a:r>
              <a:rPr b="1" lang="en-US" sz="24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        bestCombo[i] = j;</a:t>
            </a:r>
            <a:endParaRPr/>
          </a:p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ts val="2400"/>
              <a:buFont typeface="Noto Sans Symbols"/>
              <a:buNone/>
            </a:pPr>
            <a:r>
              <a:rPr b="1" lang="en-US" sz="24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      }</a:t>
            </a:r>
            <a:endParaRPr/>
          </a:p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ts val="2400"/>
              <a:buFont typeface="Noto Sans Symbols"/>
              <a:buNone/>
            </a:pPr>
            <a:r>
              <a:rPr b="1" lang="en-US" sz="24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    }</a:t>
            </a:r>
            <a:endParaRPr/>
          </a:p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ts val="2400"/>
              <a:buFont typeface="Noto Sans Symbols"/>
              <a:buNone/>
            </a:pPr>
            <a:r>
              <a:rPr b="1" lang="en-US" sz="24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  }</a:t>
            </a:r>
            <a:endParaRPr/>
          </a:p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ts val="2400"/>
              <a:buFont typeface="Noto Sans Symbols"/>
              <a:buNone/>
            </a:pPr>
            <a:r>
              <a:rPr b="1" lang="en-US" sz="24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  return bestPrice[n];</a:t>
            </a:r>
            <a:endParaRPr/>
          </a:p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ts val="2400"/>
              <a:buFont typeface="Noto Sans Symbols"/>
              <a:buNone/>
            </a:pPr>
            <a:r>
              <a:rPr b="1" lang="en-US" sz="24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/>
          </a:p>
        </p:txBody>
      </p:sp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9" name="Shape 3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0" name="Google Shape;3100;p162"/>
          <p:cNvSpPr txBox="1"/>
          <p:nvPr>
            <p:ph idx="12" type="sldNum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101" name="Google Shape;3101;p162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/>
              <a:t>Rod Cutting – Reconstructing Solution</a:t>
            </a:r>
            <a:endParaRPr/>
          </a:p>
        </p:txBody>
      </p:sp>
      <p:sp>
        <p:nvSpPr>
          <p:cNvPr id="3102" name="Google Shape;3102;p162"/>
          <p:cNvSpPr txBox="1"/>
          <p:nvPr/>
        </p:nvSpPr>
        <p:spPr>
          <a:xfrm>
            <a:off x="599834" y="1447800"/>
            <a:ext cx="10966578" cy="4576244"/>
          </a:xfrm>
          <a:prstGeom prst="rect">
            <a:avLst/>
          </a:prstGeom>
          <a:solidFill>
            <a:srgbClr val="D9D4C6">
              <a:alpha val="24705"/>
            </a:srgbClr>
          </a:solidFill>
          <a:ln cap="flat" cmpd="sng" w="12700">
            <a:solidFill>
              <a:srgbClr val="C6BEA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6000" lIns="108000" spcFirstLastPara="1" rIns="108000" wrap="square" tIns="36000">
            <a:spAutoFit/>
          </a:bodyPr>
          <a:lstStyle/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ts val="2800"/>
              <a:buFont typeface="Noto Sans Symbols"/>
              <a:buNone/>
            </a:pPr>
            <a:r>
              <a:rPr b="1" lang="en-US" sz="28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private static void ReconstructSolution(int n)</a:t>
            </a:r>
            <a:endParaRPr/>
          </a:p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ts val="2800"/>
              <a:buFont typeface="Noto Sans Symbols"/>
              <a:buNone/>
            </a:pPr>
            <a:r>
              <a:rPr b="1" lang="en-US" sz="28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/>
          </a:p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ts val="2800"/>
              <a:buFont typeface="Noto Sans Symbols"/>
              <a:buNone/>
            </a:pPr>
            <a:r>
              <a:rPr b="1" lang="en-US" sz="28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  while (n - bestCombo[n] != 0)</a:t>
            </a:r>
            <a:endParaRPr/>
          </a:p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ts val="2800"/>
              <a:buFont typeface="Noto Sans Symbols"/>
              <a:buNone/>
            </a:pPr>
            <a:r>
              <a:rPr b="1" lang="en-US" sz="28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  {</a:t>
            </a:r>
            <a:endParaRPr/>
          </a:p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ts val="2800"/>
              <a:buFont typeface="Noto Sans Symbols"/>
              <a:buNone/>
            </a:pPr>
            <a:r>
              <a:rPr b="1" lang="en-US" sz="28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    Console.Write(bestCombo[n] + " ");</a:t>
            </a:r>
            <a:endParaRPr/>
          </a:p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ts val="2800"/>
              <a:buFont typeface="Noto Sans Symbols"/>
              <a:buNone/>
            </a:pPr>
            <a:r>
              <a:rPr b="1" lang="en-US" sz="28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    n = n - bestCombo[n];</a:t>
            </a:r>
            <a:endParaRPr/>
          </a:p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ts val="2800"/>
              <a:buFont typeface="Noto Sans Symbols"/>
              <a:buNone/>
            </a:pPr>
            <a:r>
              <a:rPr b="1" lang="en-US" sz="28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  }</a:t>
            </a:r>
            <a:endParaRPr/>
          </a:p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ts val="2800"/>
              <a:buFont typeface="Noto Sans Symbols"/>
              <a:buNone/>
            </a:pPr>
            <a:r>
              <a:t/>
            </a:r>
            <a:endParaRPr b="1" sz="2800">
              <a:solidFill>
                <a:schemeClr val="l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ts val="2800"/>
              <a:buFont typeface="Noto Sans Symbols"/>
              <a:buNone/>
            </a:pPr>
            <a:r>
              <a:rPr b="1" lang="en-US" sz="28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  Console.WriteLine(bestCombo[n]);</a:t>
            </a:r>
            <a:endParaRPr/>
          </a:p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ts val="2800"/>
              <a:buFont typeface="Noto Sans Symbols"/>
              <a:buNone/>
            </a:pPr>
            <a:r>
              <a:rPr b="1" lang="en-US" sz="28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/>
          </a:p>
        </p:txBody>
      </p:sp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8" name="Shape 3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9" name="Google Shape;3109;p163"/>
          <p:cNvSpPr txBox="1"/>
          <p:nvPr>
            <p:ph idx="12" type="sldNum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110" name="Google Shape;3110;p163"/>
          <p:cNvSpPr txBox="1"/>
          <p:nvPr>
            <p:ph idx="1" type="body"/>
          </p:nvPr>
        </p:nvSpPr>
        <p:spPr>
          <a:xfrm>
            <a:off x="190412" y="1151121"/>
            <a:ext cx="11804821" cy="5570355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spcFirstLastPara="1" rIns="108000" wrap="square" tIns="36000">
            <a:noAutofit/>
          </a:bodyPr>
          <a:lstStyle/>
          <a:p>
            <a:pPr indent="-304747" lvl="0" marL="30474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▪"/>
            </a:pPr>
            <a:r>
              <a:rPr b="1" lang="en-US" sz="3000">
                <a:solidFill>
                  <a:srgbClr val="F3CC5F"/>
                </a:solidFill>
              </a:rPr>
              <a:t>DP</a:t>
            </a:r>
            <a:r>
              <a:rPr lang="en-US" sz="3000"/>
              <a:t> 🡪 Solve a problem by </a:t>
            </a:r>
            <a:r>
              <a:rPr b="1" lang="en-US" sz="3000">
                <a:solidFill>
                  <a:srgbClr val="F3CC5F"/>
                </a:solidFill>
              </a:rPr>
              <a:t>solving overlapping subproblems</a:t>
            </a:r>
            <a:endParaRPr/>
          </a:p>
          <a:p>
            <a:pPr indent="-304747" lvl="0" marL="304747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3000"/>
              <a:buChar char="▪"/>
            </a:pPr>
            <a:r>
              <a:rPr b="1" lang="en-US" sz="3000">
                <a:solidFill>
                  <a:srgbClr val="F3CC5F"/>
                </a:solidFill>
              </a:rPr>
              <a:t>Memoization</a:t>
            </a:r>
            <a:r>
              <a:rPr lang="en-US" sz="3000"/>
              <a:t> 🡪 </a:t>
            </a:r>
            <a:r>
              <a:rPr b="1" lang="en-US" sz="3000">
                <a:solidFill>
                  <a:srgbClr val="F3CC5F"/>
                </a:solidFill>
              </a:rPr>
              <a:t>Save</a:t>
            </a:r>
            <a:r>
              <a:rPr lang="en-US" sz="3000"/>
              <a:t> subproblem </a:t>
            </a:r>
            <a:r>
              <a:rPr b="1" lang="en-US" sz="3000">
                <a:solidFill>
                  <a:srgbClr val="F3CC5F"/>
                </a:solidFill>
              </a:rPr>
              <a:t>solutions</a:t>
            </a:r>
            <a:r>
              <a:rPr lang="en-US" sz="3000"/>
              <a:t> for later use</a:t>
            </a:r>
            <a:endParaRPr/>
          </a:p>
          <a:p>
            <a:pPr indent="-304747" lvl="0" marL="304747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3000"/>
              <a:buChar char="▪"/>
            </a:pPr>
            <a:r>
              <a:rPr b="1" lang="en-US" sz="3000">
                <a:solidFill>
                  <a:srgbClr val="F3CC5F"/>
                </a:solidFill>
              </a:rPr>
              <a:t>Optimal Substructure</a:t>
            </a:r>
            <a:endParaRPr/>
          </a:p>
          <a:p>
            <a:pPr indent="-231605" lvl="1" marL="609493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240"/>
              <a:buChar char="▪"/>
            </a:pPr>
            <a:r>
              <a:rPr b="1" lang="en-US" sz="2800">
                <a:solidFill>
                  <a:srgbClr val="F3CC5F"/>
                </a:solidFill>
              </a:rPr>
              <a:t>Subproblems</a:t>
            </a:r>
            <a:r>
              <a:rPr lang="en-US" sz="2800"/>
              <a:t> should have </a:t>
            </a:r>
            <a:r>
              <a:rPr b="1" lang="en-US" sz="2800">
                <a:solidFill>
                  <a:srgbClr val="F3CC5F"/>
                </a:solidFill>
              </a:rPr>
              <a:t>optimal solutions</a:t>
            </a:r>
            <a:endParaRPr/>
          </a:p>
          <a:p>
            <a:pPr indent="-231605" lvl="1" marL="609493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240"/>
              <a:buChar char="▪"/>
            </a:pPr>
            <a:r>
              <a:rPr lang="en-US" sz="2800"/>
              <a:t>Combine optimal solutions for subproblems</a:t>
            </a:r>
            <a:endParaRPr/>
          </a:p>
          <a:p>
            <a:pPr indent="-231605" lvl="1" marL="609493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240"/>
              <a:buChar char="▪"/>
            </a:pPr>
            <a:r>
              <a:rPr lang="en-US" sz="2800"/>
              <a:t>Get optimal solution for original problem</a:t>
            </a:r>
            <a:endParaRPr/>
          </a:p>
          <a:p>
            <a:pPr indent="-304747" lvl="0" marL="304747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3000"/>
              <a:buChar char="▪"/>
            </a:pPr>
            <a:r>
              <a:rPr b="1" lang="en-US" sz="3000">
                <a:solidFill>
                  <a:srgbClr val="F3CC5F"/>
                </a:solidFill>
              </a:rPr>
              <a:t>Top down</a:t>
            </a:r>
            <a:r>
              <a:rPr lang="en-US" sz="3000"/>
              <a:t> approach – </a:t>
            </a:r>
            <a:r>
              <a:rPr b="1" lang="en-US" sz="3000">
                <a:solidFill>
                  <a:srgbClr val="F3CC5F"/>
                </a:solidFill>
              </a:rPr>
              <a:t>Recursive</a:t>
            </a:r>
            <a:endParaRPr/>
          </a:p>
          <a:p>
            <a:pPr indent="-304747" lvl="0" marL="304747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3000"/>
              <a:buChar char="▪"/>
            </a:pPr>
            <a:r>
              <a:rPr b="1" lang="en-US" sz="3000">
                <a:solidFill>
                  <a:srgbClr val="F3CC5F"/>
                </a:solidFill>
              </a:rPr>
              <a:t>Bottom up</a:t>
            </a:r>
            <a:r>
              <a:rPr lang="en-US" sz="3000"/>
              <a:t> approach – </a:t>
            </a:r>
            <a:r>
              <a:rPr b="1" lang="en-US" sz="3000">
                <a:solidFill>
                  <a:srgbClr val="F3CC5F"/>
                </a:solidFill>
              </a:rPr>
              <a:t>Iterative</a:t>
            </a:r>
            <a:endParaRPr b="1" sz="3000">
              <a:solidFill>
                <a:srgbClr val="F3CC5F"/>
              </a:solidFill>
            </a:endParaRPr>
          </a:p>
        </p:txBody>
      </p:sp>
      <p:sp>
        <p:nvSpPr>
          <p:cNvPr id="3111" name="Google Shape;3111;p163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/>
              <a:t>Summary</a:t>
            </a:r>
            <a:endParaRPr/>
          </a:p>
        </p:txBody>
      </p:sp>
      <p:pic>
        <p:nvPicPr>
          <p:cNvPr descr="C:\Users\Ivan\Desktop\elements_presentations\summary_pic.png" id="3112" name="Google Shape;3112;p1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82698" y="3435353"/>
            <a:ext cx="3483714" cy="25844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8" name="Shape 3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9" name="Google Shape;3119;p164"/>
          <p:cNvSpPr txBox="1"/>
          <p:nvPr>
            <p:ph type="title"/>
          </p:nvPr>
        </p:nvSpPr>
        <p:spPr>
          <a:xfrm>
            <a:off x="188816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/>
              <a:t>Dynamic Programming</a:t>
            </a:r>
            <a:endParaRPr/>
          </a:p>
        </p:txBody>
      </p:sp>
      <p:sp>
        <p:nvSpPr>
          <p:cNvPr id="3120" name="Google Shape;3120;p164"/>
          <p:cNvSpPr txBox="1"/>
          <p:nvPr>
            <p:ph idx="1" type="body"/>
          </p:nvPr>
        </p:nvSpPr>
        <p:spPr>
          <a:xfrm>
            <a:off x="1529384" y="6400802"/>
            <a:ext cx="10482604" cy="351754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36000" spcFirstLastPara="1" rIns="36000" wrap="square" tIns="36000">
            <a:spAutoFit/>
          </a:bodyPr>
          <a:lstStyle/>
          <a:p>
            <a:pPr indent="0" lvl="0" marL="0" rtl="0" algn="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https://softuni.bg/opencourses/algorithms</a:t>
            </a:r>
            <a:endParaRPr/>
          </a:p>
        </p:txBody>
      </p:sp>
      <p:pic>
        <p:nvPicPr>
          <p:cNvPr id="3121" name="Google Shape;3121;p164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0" l="-16203" r="-16202" t="0"/>
          <a:stretch/>
        </p:blipFill>
        <p:spPr>
          <a:xfrm>
            <a:off x="303212" y="1246226"/>
            <a:ext cx="2763622" cy="957764"/>
          </a:xfrm>
          <a:prstGeom prst="roundRect">
            <a:avLst>
              <a:gd fmla="val 3159" name="adj"/>
            </a:avLst>
          </a:prstGeom>
          <a:solidFill>
            <a:schemeClr val="lt1"/>
          </a:solidFill>
          <a:ln>
            <a:noFill/>
          </a:ln>
        </p:spPr>
      </p:pic>
      <p:pic>
        <p:nvPicPr>
          <p:cNvPr id="3122" name="Google Shape;3122;p164">
            <a:hlinkClick r:id="rId6"/>
          </p:cNvPr>
          <p:cNvPicPr preferRelativeResize="0"/>
          <p:nvPr/>
        </p:nvPicPr>
        <p:blipFill rotWithShape="1">
          <a:blip r:embed="rId7">
            <a:alphaModFix/>
          </a:blip>
          <a:srcRect b="0" l="-5908" r="-5907" t="0"/>
          <a:stretch/>
        </p:blipFill>
        <p:spPr>
          <a:xfrm>
            <a:off x="3787286" y="1254944"/>
            <a:ext cx="2763621" cy="949046"/>
          </a:xfrm>
          <a:prstGeom prst="roundRect">
            <a:avLst>
              <a:gd fmla="val 3159" name="adj"/>
            </a:avLst>
          </a:prstGeom>
          <a:solidFill>
            <a:schemeClr val="lt1"/>
          </a:solidFill>
          <a:ln>
            <a:noFill/>
          </a:ln>
        </p:spPr>
      </p:pic>
      <p:pic>
        <p:nvPicPr>
          <p:cNvPr id="3123" name="Google Shape;3123;p164">
            <a:hlinkClick r:id="rId8"/>
          </p:cNvPr>
          <p:cNvPicPr preferRelativeResize="0"/>
          <p:nvPr/>
        </p:nvPicPr>
        <p:blipFill rotWithShape="1">
          <a:blip r:embed="rId9">
            <a:alphaModFix/>
          </a:blip>
          <a:srcRect b="0" l="-25003" r="-25003" t="0"/>
          <a:stretch/>
        </p:blipFill>
        <p:spPr>
          <a:xfrm>
            <a:off x="7271358" y="4002018"/>
            <a:ext cx="4614255" cy="949046"/>
          </a:xfrm>
          <a:prstGeom prst="roundRect">
            <a:avLst>
              <a:gd fmla="val 2953" name="adj"/>
            </a:avLst>
          </a:prstGeom>
          <a:solidFill>
            <a:schemeClr val="lt1"/>
          </a:solidFill>
          <a:ln>
            <a:noFill/>
          </a:ln>
        </p:spPr>
      </p:pic>
      <p:pic>
        <p:nvPicPr>
          <p:cNvPr id="3124" name="Google Shape;3124;p164">
            <a:hlinkClick r:id="rId10"/>
          </p:cNvPr>
          <p:cNvPicPr preferRelativeResize="0"/>
          <p:nvPr/>
        </p:nvPicPr>
        <p:blipFill rotWithShape="1">
          <a:blip r:embed="rId11">
            <a:alphaModFix/>
          </a:blip>
          <a:srcRect b="0" l="-705" r="-705" t="0"/>
          <a:stretch/>
        </p:blipFill>
        <p:spPr>
          <a:xfrm>
            <a:off x="7271358" y="5375554"/>
            <a:ext cx="4614255" cy="949046"/>
          </a:xfrm>
          <a:prstGeom prst="roundRect">
            <a:avLst>
              <a:gd fmla="val 3159" name="adj"/>
            </a:avLst>
          </a:prstGeom>
          <a:solidFill>
            <a:schemeClr val="lt1"/>
          </a:solidFill>
          <a:ln>
            <a:noFill/>
          </a:ln>
        </p:spPr>
      </p:pic>
      <p:pic>
        <p:nvPicPr>
          <p:cNvPr id="3125" name="Google Shape;3125;p164">
            <a:hlinkClick r:id="rId12"/>
          </p:cNvPr>
          <p:cNvPicPr preferRelativeResize="0"/>
          <p:nvPr/>
        </p:nvPicPr>
        <p:blipFill rotWithShape="1">
          <a:blip r:embed="rId13">
            <a:alphaModFix/>
          </a:blip>
          <a:srcRect b="-59505" l="0" r="0" t="-66530"/>
          <a:stretch/>
        </p:blipFill>
        <p:spPr>
          <a:xfrm>
            <a:off x="7271358" y="2619763"/>
            <a:ext cx="4614255" cy="957764"/>
          </a:xfrm>
          <a:prstGeom prst="roundRect">
            <a:avLst>
              <a:gd fmla="val 3159" name="adj"/>
            </a:avLst>
          </a:prstGeom>
          <a:solidFill>
            <a:schemeClr val="lt1"/>
          </a:solidFill>
          <a:ln>
            <a:noFill/>
          </a:ln>
        </p:spPr>
      </p:pic>
      <p:pic>
        <p:nvPicPr>
          <p:cNvPr id="3126" name="Google Shape;3126;p164">
            <a:hlinkClick r:id="rId14"/>
          </p:cNvPr>
          <p:cNvPicPr preferRelativeResize="0"/>
          <p:nvPr/>
        </p:nvPicPr>
        <p:blipFill rotWithShape="1">
          <a:blip r:embed="rId15">
            <a:alphaModFix/>
          </a:blip>
          <a:srcRect b="0" l="-14709" r="-14708" t="0"/>
          <a:stretch/>
        </p:blipFill>
        <p:spPr>
          <a:xfrm>
            <a:off x="303212" y="5375554"/>
            <a:ext cx="2763622" cy="949046"/>
          </a:xfrm>
          <a:prstGeom prst="roundRect">
            <a:avLst>
              <a:gd fmla="val 3159" name="adj"/>
            </a:avLst>
          </a:prstGeom>
          <a:solidFill>
            <a:schemeClr val="lt1"/>
          </a:solidFill>
          <a:ln>
            <a:noFill/>
          </a:ln>
        </p:spPr>
      </p:pic>
      <p:pic>
        <p:nvPicPr>
          <p:cNvPr id="3127" name="Google Shape;3127;p164">
            <a:hlinkClick r:id="rId16"/>
          </p:cNvPr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3787284" y="5375554"/>
            <a:ext cx="2763622" cy="949046"/>
          </a:xfrm>
          <a:prstGeom prst="roundRect">
            <a:avLst>
              <a:gd fmla="val 3159" name="adj"/>
            </a:avLst>
          </a:prstGeom>
          <a:noFill/>
          <a:ln>
            <a:noFill/>
          </a:ln>
        </p:spPr>
      </p:pic>
      <p:pic>
        <p:nvPicPr>
          <p:cNvPr id="3128" name="Google Shape;3128;p164">
            <a:hlinkClick r:id="rId18"/>
          </p:cNvPr>
          <p:cNvPicPr preferRelativeResize="0"/>
          <p:nvPr/>
        </p:nvPicPr>
        <p:blipFill rotWithShape="1">
          <a:blip r:embed="rId19">
            <a:alphaModFix/>
          </a:blip>
          <a:srcRect b="0" l="-9951" r="-9950" t="0"/>
          <a:stretch/>
        </p:blipFill>
        <p:spPr>
          <a:xfrm>
            <a:off x="7271358" y="1246226"/>
            <a:ext cx="4614254" cy="949046"/>
          </a:xfrm>
          <a:prstGeom prst="roundRect">
            <a:avLst>
              <a:gd fmla="val 3159" name="adj"/>
            </a:avLst>
          </a:prstGeom>
          <a:solidFill>
            <a:schemeClr val="lt1"/>
          </a:solidFill>
          <a:ln>
            <a:noFill/>
          </a:ln>
        </p:spPr>
      </p:pic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165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/>
              <a:t>License</a:t>
            </a:r>
            <a:endParaRPr/>
          </a:p>
        </p:txBody>
      </p:sp>
      <p:sp>
        <p:nvSpPr>
          <p:cNvPr id="3136" name="Google Shape;3136;p165"/>
          <p:cNvSpPr txBox="1"/>
          <p:nvPr>
            <p:ph idx="4294967295" type="body"/>
          </p:nvPr>
        </p:nvSpPr>
        <p:spPr>
          <a:xfrm>
            <a:off x="190414" y="1151122"/>
            <a:ext cx="11804822" cy="1796243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spcFirstLastPara="1" rIns="108000" wrap="square" tIns="36000">
            <a:normAutofit/>
          </a:bodyPr>
          <a:lstStyle/>
          <a:p>
            <a:pPr indent="-304747" lvl="0" marL="304747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3400"/>
              <a:buChar char="▪"/>
            </a:pPr>
            <a:r>
              <a:rPr lang="en-US"/>
              <a:t>This course (slides, examples, labs, videos, homework, etc.)</a:t>
            </a:r>
            <a:br>
              <a:rPr lang="en-US"/>
            </a:br>
            <a:r>
              <a:rPr lang="en-US"/>
              <a:t>is licensed under the "</a:t>
            </a:r>
            <a:r>
              <a:rPr lang="en-US" u="sng">
                <a:solidFill>
                  <a:schemeClr val="hlink"/>
                </a:solidFill>
                <a:hlinkClick r:id="rId3"/>
              </a:rPr>
              <a:t>Creative Commons Attribution-NonCommercial-ShareAlike 4.0 International</a:t>
            </a:r>
            <a:r>
              <a:rPr lang="en-US"/>
              <a:t>" license</a:t>
            </a:r>
            <a:endParaRPr sz="2000"/>
          </a:p>
        </p:txBody>
      </p:sp>
      <p:sp>
        <p:nvSpPr>
          <p:cNvPr id="3137" name="Google Shape;3137;p165"/>
          <p:cNvSpPr txBox="1"/>
          <p:nvPr>
            <p:ph idx="12" type="sldNum"/>
          </p:nvPr>
        </p:nvSpPr>
        <p:spPr>
          <a:xfrm>
            <a:off x="11566412" y="6525003"/>
            <a:ext cx="428822" cy="196477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138" name="Google Shape;3138;p165" title="CC-BY-NC-SA License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07637" y="3281192"/>
            <a:ext cx="3170776" cy="1109380"/>
          </a:xfrm>
          <a:prstGeom prst="roundRect">
            <a:avLst>
              <a:gd fmla="val 4326" name="adj"/>
            </a:avLst>
          </a:prstGeom>
          <a:noFill/>
          <a:ln cap="flat" cmpd="sng" w="9525">
            <a:solidFill>
              <a:srgbClr val="7B4A3A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139" name="Google Shape;3139;p165"/>
          <p:cNvSpPr txBox="1"/>
          <p:nvPr>
            <p:ph idx="4294967295" type="body"/>
          </p:nvPr>
        </p:nvSpPr>
        <p:spPr>
          <a:xfrm>
            <a:off x="188816" y="4724401"/>
            <a:ext cx="11804822" cy="1997079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spcFirstLastPara="1" rIns="108000" wrap="square" tIns="36000">
            <a:normAutofit/>
          </a:bodyPr>
          <a:lstStyle/>
          <a:p>
            <a:pPr indent="-304747" lvl="0" marL="304747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-US" sz="2400"/>
              <a:t>Attribution: this work may contain portions from</a:t>
            </a:r>
            <a:endParaRPr/>
          </a:p>
          <a:p>
            <a:pPr indent="-231605" lvl="1" marL="609493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600"/>
              <a:buChar char="▪"/>
            </a:pPr>
            <a:r>
              <a:rPr lang="en-US" sz="2000"/>
              <a:t>"</a:t>
            </a:r>
            <a:r>
              <a:rPr lang="en-US" sz="2000" u="sng">
                <a:solidFill>
                  <a:schemeClr val="hlink"/>
                </a:solidFill>
                <a:hlinkClick r:id="rId6"/>
              </a:rPr>
              <a:t>Fundamentals of Computer Programming with C#</a:t>
            </a:r>
            <a:r>
              <a:rPr lang="en-US" sz="2000"/>
              <a:t>" book by Svetlin Nakov &amp; Co. under </a:t>
            </a:r>
            <a:r>
              <a:rPr lang="en-US" sz="2000" u="sng">
                <a:solidFill>
                  <a:schemeClr val="hlink"/>
                </a:solidFill>
                <a:hlinkClick r:id="rId7"/>
              </a:rPr>
              <a:t>CC-BY-SA</a:t>
            </a:r>
            <a:r>
              <a:rPr lang="en-US" sz="2000"/>
              <a:t> license</a:t>
            </a:r>
            <a:endParaRPr/>
          </a:p>
          <a:p>
            <a:pPr indent="-231605" lvl="1" marL="609493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600"/>
              <a:buChar char="▪"/>
            </a:pPr>
            <a:r>
              <a:rPr lang="en-US" sz="2000"/>
              <a:t>"</a:t>
            </a:r>
            <a:r>
              <a:rPr lang="en-US" sz="2000" u="sng">
                <a:solidFill>
                  <a:schemeClr val="hlink"/>
                </a:solidFill>
                <a:hlinkClick r:id="rId8"/>
              </a:rPr>
              <a:t>Data Structures and Algorithms</a:t>
            </a:r>
            <a:r>
              <a:rPr lang="en-US" sz="2000"/>
              <a:t>" course by Telerik Academy under </a:t>
            </a:r>
            <a:r>
              <a:rPr lang="en-US" sz="2000" u="sng">
                <a:solidFill>
                  <a:schemeClr val="hlink"/>
                </a:solidFill>
                <a:hlinkClick r:id="rId9"/>
              </a:rPr>
              <a:t>CC-BY-NC-SA</a:t>
            </a:r>
            <a:r>
              <a:rPr lang="en-US" sz="2000"/>
              <a:t> license</a:t>
            </a:r>
            <a:endParaRPr/>
          </a:p>
        </p:txBody>
      </p:sp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5" name="Shape 3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6" name="Google Shape;3146;p166"/>
          <p:cNvSpPr txBox="1"/>
          <p:nvPr>
            <p:ph idx="4294967295" type="title"/>
          </p:nvPr>
        </p:nvSpPr>
        <p:spPr>
          <a:xfrm>
            <a:off x="259900" y="103057"/>
            <a:ext cx="9074150" cy="936625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/>
              <a:t>Trainings @ Software University (SoftUni)</a:t>
            </a:r>
            <a:endParaRPr/>
          </a:p>
        </p:txBody>
      </p:sp>
      <p:sp>
        <p:nvSpPr>
          <p:cNvPr id="3147" name="Google Shape;3147;p166"/>
          <p:cNvSpPr txBox="1"/>
          <p:nvPr>
            <p:ph idx="4294967295" type="body"/>
          </p:nvPr>
        </p:nvSpPr>
        <p:spPr>
          <a:xfrm>
            <a:off x="259900" y="1039682"/>
            <a:ext cx="9434513" cy="5639378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spcFirstLastPara="1" rIns="108000" wrap="square" tIns="36000">
            <a:noAutofit/>
          </a:bodyPr>
          <a:lstStyle/>
          <a:p>
            <a:pPr indent="-304747" lvl="0" marL="30474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▪"/>
            </a:pPr>
            <a:r>
              <a:rPr lang="en-US" sz="3200"/>
              <a:t>Software University – High-Quality Education, Profession and Job for Software Developers</a:t>
            </a:r>
            <a:endParaRPr/>
          </a:p>
          <a:p>
            <a:pPr indent="-231606" lvl="1" marL="609493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320"/>
              <a:buChar char="▪"/>
            </a:pPr>
            <a:r>
              <a:rPr lang="en-US" sz="2900" u="sng">
                <a:solidFill>
                  <a:schemeClr val="hlink"/>
                </a:solidFill>
                <a:hlinkClick r:id="rId3"/>
              </a:rPr>
              <a:t>softuni.bg</a:t>
            </a:r>
            <a:r>
              <a:rPr lang="en-US" sz="2900"/>
              <a:t> </a:t>
            </a:r>
            <a:endParaRPr/>
          </a:p>
          <a:p>
            <a:pPr indent="-304747" lvl="0" marL="304747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3200"/>
              <a:buChar char="▪"/>
            </a:pPr>
            <a:r>
              <a:rPr lang="en-US" sz="3200"/>
              <a:t>Software University Foundation</a:t>
            </a:r>
            <a:endParaRPr sz="3200"/>
          </a:p>
          <a:p>
            <a:pPr indent="-231605" lvl="1" marL="609493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400"/>
              <a:buChar char="▪"/>
            </a:pPr>
            <a:r>
              <a:rPr lang="en-US" sz="3000" u="sng">
                <a:solidFill>
                  <a:schemeClr val="hlink"/>
                </a:solidFill>
                <a:hlinkClick r:id="rId4"/>
              </a:rPr>
              <a:t>softuni.org</a:t>
            </a:r>
            <a:endParaRPr sz="3000"/>
          </a:p>
          <a:p>
            <a:pPr indent="-304763" lvl="1" marL="304763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ts val="3200"/>
              <a:buChar char="▪"/>
            </a:pPr>
            <a:r>
              <a:rPr lang="en-US"/>
              <a:t>Software University @ Facebook</a:t>
            </a:r>
            <a:endParaRPr/>
          </a:p>
          <a:p>
            <a:pPr indent="-231606" lvl="1" marL="609493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320"/>
              <a:buChar char="▪"/>
            </a:pPr>
            <a:r>
              <a:rPr lang="en-US" sz="2900" u="sng">
                <a:solidFill>
                  <a:schemeClr val="hlink"/>
                </a:solidFill>
                <a:hlinkClick r:id="rId5"/>
              </a:rPr>
              <a:t>facebook.com/SoftwareUniversity</a:t>
            </a:r>
            <a:endParaRPr sz="2900"/>
          </a:p>
          <a:p>
            <a:pPr indent="-304763" lvl="1" marL="304763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ts val="3200"/>
              <a:buChar char="▪"/>
            </a:pPr>
            <a:r>
              <a:rPr lang="en-US"/>
              <a:t>Software University Forums</a:t>
            </a:r>
            <a:endParaRPr/>
          </a:p>
          <a:p>
            <a:pPr indent="-304763" lvl="2" marL="609524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ts val="3000"/>
              <a:buChar char="▪"/>
            </a:pPr>
            <a:r>
              <a:rPr lang="en-US" u="sng">
                <a:solidFill>
                  <a:schemeClr val="hlink"/>
                </a:solidFill>
                <a:hlinkClick r:id="rId6"/>
              </a:rPr>
              <a:t>forum.softuni.bg</a:t>
            </a:r>
            <a:endParaRPr/>
          </a:p>
        </p:txBody>
      </p:sp>
      <p:pic>
        <p:nvPicPr>
          <p:cNvPr descr="http://softuni.bg" id="3148" name="Google Shape;3148;p166" title="Software University">
            <a:hlinkClick r:id="rId7"/>
          </p:cNvPr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9726400" y="914400"/>
            <a:ext cx="1701050" cy="1570200"/>
          </a:xfrm>
          <a:prstGeom prst="roundRect">
            <a:avLst>
              <a:gd fmla="val 785" name="adj"/>
            </a:avLst>
          </a:prstGeom>
          <a:noFill/>
          <a:ln cap="flat" cmpd="sng" w="12700">
            <a:solidFill>
              <a:srgbClr val="00B0F0">
                <a:alpha val="49803"/>
              </a:srgbClr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http://softuni.org" id="3149" name="Google Shape;3149;p166" title="Software University Foundation">
            <a:hlinkClick r:id="rId9"/>
          </p:cNvPr>
          <p:cNvPicPr preferRelativeResize="0"/>
          <p:nvPr/>
        </p:nvPicPr>
        <p:blipFill rotWithShape="1">
          <a:blip r:embed="rId10">
            <a:alphaModFix/>
          </a:blip>
          <a:srcRect b="-15226" l="-5359" r="-5359" t="-15226"/>
          <a:stretch/>
        </p:blipFill>
        <p:spPr>
          <a:xfrm>
            <a:off x="9457098" y="2865600"/>
            <a:ext cx="2269870" cy="874916"/>
          </a:xfrm>
          <a:prstGeom prst="roundRect">
            <a:avLst>
              <a:gd fmla="val 3940" name="adj"/>
            </a:avLst>
          </a:prstGeom>
          <a:solidFill>
            <a:srgbClr val="231F20">
              <a:alpha val="49803"/>
            </a:srgbClr>
          </a:solidFill>
          <a:ln cap="flat" cmpd="sng" w="9525">
            <a:solidFill>
              <a:srgbClr val="C87D0E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http://www.facebook.com/SoftwareUniversity" id="3150" name="Google Shape;3150;p166" title="Software University @ Facebook">
            <a:hlinkClick r:id="rId11"/>
          </p:cNvPr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0075536" y="4064268"/>
            <a:ext cx="1003954" cy="101756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forum.softuni.bg" id="3151" name="Google Shape;3151;p166" title="Software University - Forum">
            <a:hlinkClick r:id="rId13"/>
          </p:cNvPr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10109334" y="5410200"/>
            <a:ext cx="970156" cy="965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2" name="Google Shape;3152;p166">
            <a:hlinkClick r:id="rId15"/>
          </p:cNvPr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6780212" y="3145320"/>
            <a:ext cx="2286198" cy="2493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17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/>
              <a:t>Fibonacci</a:t>
            </a:r>
            <a:endParaRPr/>
          </a:p>
        </p:txBody>
      </p:sp>
      <p:sp>
        <p:nvSpPr>
          <p:cNvPr id="373" name="Google Shape;373;p17"/>
          <p:cNvSpPr/>
          <p:nvPr/>
        </p:nvSpPr>
        <p:spPr>
          <a:xfrm>
            <a:off x="7182888" y="1828800"/>
            <a:ext cx="1316544" cy="785198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Fib(4)</a:t>
            </a:r>
            <a:endParaRPr b="1" i="0" sz="2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74" name="Google Shape;374;p17"/>
          <p:cNvCxnSpPr>
            <a:stCxn id="375" idx="7"/>
          </p:cNvCxnSpPr>
          <p:nvPr/>
        </p:nvCxnSpPr>
        <p:spPr>
          <a:xfrm flipH="1" rot="10800000">
            <a:off x="6800908" y="2499004"/>
            <a:ext cx="574800" cy="426900"/>
          </a:xfrm>
          <a:prstGeom prst="straightConnector1">
            <a:avLst/>
          </a:prstGeom>
          <a:noFill/>
          <a:ln cap="flat" cmpd="sng" w="38100">
            <a:solidFill>
              <a:srgbClr val="ECE9E2"/>
            </a:solidFill>
            <a:prstDash val="solid"/>
            <a:round/>
            <a:headEnd len="med" w="med" type="none"/>
            <a:tailEnd len="med" w="med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cxnSp>
      <p:cxnSp>
        <p:nvCxnSpPr>
          <p:cNvPr id="376" name="Google Shape;376;p17"/>
          <p:cNvCxnSpPr>
            <a:endCxn id="377" idx="1"/>
          </p:cNvCxnSpPr>
          <p:nvPr/>
        </p:nvCxnSpPr>
        <p:spPr>
          <a:xfrm>
            <a:off x="8306550" y="2498926"/>
            <a:ext cx="506400" cy="432600"/>
          </a:xfrm>
          <a:prstGeom prst="straightConnector1">
            <a:avLst/>
          </a:prstGeom>
          <a:noFill/>
          <a:ln cap="flat" cmpd="sng" w="38100">
            <a:solidFill>
              <a:srgbClr val="ECE9E2"/>
            </a:solidFill>
            <a:prstDash val="solid"/>
            <a:round/>
            <a:headEnd len="med" w="med" type="none"/>
            <a:tailEnd len="med" w="med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cxnSp>
      <p:sp>
        <p:nvSpPr>
          <p:cNvPr id="375" name="Google Shape;375;p17"/>
          <p:cNvSpPr/>
          <p:nvPr/>
        </p:nvSpPr>
        <p:spPr>
          <a:xfrm>
            <a:off x="5783706" y="2819610"/>
            <a:ext cx="1191726" cy="725824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Fib(3)</a:t>
            </a:r>
            <a:endParaRPr b="1" i="0" sz="2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7" name="Google Shape;377;p17"/>
          <p:cNvSpPr/>
          <p:nvPr/>
        </p:nvSpPr>
        <p:spPr>
          <a:xfrm>
            <a:off x="8651832" y="2828149"/>
            <a:ext cx="1100180" cy="705900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Fib(2)</a:t>
            </a:r>
            <a:endParaRPr b="1" i="0" sz="2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78" name="Google Shape;378;p17"/>
          <p:cNvCxnSpPr>
            <a:stCxn id="379" idx="0"/>
          </p:cNvCxnSpPr>
          <p:nvPr/>
        </p:nvCxnSpPr>
        <p:spPr>
          <a:xfrm flipH="1" rot="10800000">
            <a:off x="5610541" y="3439020"/>
            <a:ext cx="347700" cy="462000"/>
          </a:xfrm>
          <a:prstGeom prst="straightConnector1">
            <a:avLst/>
          </a:prstGeom>
          <a:noFill/>
          <a:ln cap="flat" cmpd="sng" w="38100">
            <a:solidFill>
              <a:srgbClr val="ECE9E2"/>
            </a:solidFill>
            <a:prstDash val="solid"/>
            <a:round/>
            <a:headEnd len="med" w="med" type="none"/>
            <a:tailEnd len="med" w="med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cxnSp>
      <p:cxnSp>
        <p:nvCxnSpPr>
          <p:cNvPr id="380" name="Google Shape;380;p17"/>
          <p:cNvCxnSpPr>
            <a:endCxn id="381" idx="0"/>
          </p:cNvCxnSpPr>
          <p:nvPr/>
        </p:nvCxnSpPr>
        <p:spPr>
          <a:xfrm>
            <a:off x="6800790" y="3439126"/>
            <a:ext cx="276300" cy="466500"/>
          </a:xfrm>
          <a:prstGeom prst="straightConnector1">
            <a:avLst/>
          </a:prstGeom>
          <a:noFill/>
          <a:ln cap="flat" cmpd="sng" w="38100">
            <a:solidFill>
              <a:srgbClr val="ECE9E2"/>
            </a:solidFill>
            <a:prstDash val="solid"/>
            <a:round/>
            <a:headEnd len="med" w="med" type="none"/>
            <a:tailEnd len="med" w="med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cxnSp>
      <p:sp>
        <p:nvSpPr>
          <p:cNvPr id="381" name="Google Shape;381;p17"/>
          <p:cNvSpPr/>
          <p:nvPr/>
        </p:nvSpPr>
        <p:spPr>
          <a:xfrm>
            <a:off x="6518232" y="3905626"/>
            <a:ext cx="1117716" cy="705900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Fib(1)</a:t>
            </a:r>
            <a:endParaRPr b="1" i="0" sz="2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9" name="Google Shape;379;p17"/>
          <p:cNvSpPr/>
          <p:nvPr/>
        </p:nvSpPr>
        <p:spPr>
          <a:xfrm>
            <a:off x="5060451" y="3901020"/>
            <a:ext cx="1100180" cy="705900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Fib(2)</a:t>
            </a:r>
            <a:endParaRPr b="1" i="0" sz="2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82" name="Google Shape;382;p17"/>
          <p:cNvCxnSpPr>
            <a:stCxn id="383" idx="0"/>
          </p:cNvCxnSpPr>
          <p:nvPr/>
        </p:nvCxnSpPr>
        <p:spPr>
          <a:xfrm flipH="1" rot="10800000">
            <a:off x="4851451" y="4503660"/>
            <a:ext cx="370200" cy="561000"/>
          </a:xfrm>
          <a:prstGeom prst="straightConnector1">
            <a:avLst/>
          </a:prstGeom>
          <a:noFill/>
          <a:ln cap="flat" cmpd="sng" w="38100">
            <a:solidFill>
              <a:srgbClr val="ECE9E2"/>
            </a:solidFill>
            <a:prstDash val="solid"/>
            <a:round/>
            <a:headEnd len="med" w="med" type="none"/>
            <a:tailEnd len="med" w="med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cxnSp>
      <p:sp>
        <p:nvSpPr>
          <p:cNvPr id="383" name="Google Shape;383;p17"/>
          <p:cNvSpPr/>
          <p:nvPr/>
        </p:nvSpPr>
        <p:spPr>
          <a:xfrm>
            <a:off x="4308432" y="5064660"/>
            <a:ext cx="1086038" cy="705900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Fib(1)</a:t>
            </a:r>
            <a:endParaRPr b="1" i="0" sz="2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84" name="Google Shape;384;p17"/>
          <p:cNvCxnSpPr>
            <a:endCxn id="385" idx="0"/>
          </p:cNvCxnSpPr>
          <p:nvPr/>
        </p:nvCxnSpPr>
        <p:spPr>
          <a:xfrm>
            <a:off x="5999507" y="4503514"/>
            <a:ext cx="309900" cy="555900"/>
          </a:xfrm>
          <a:prstGeom prst="straightConnector1">
            <a:avLst/>
          </a:prstGeom>
          <a:noFill/>
          <a:ln cap="flat" cmpd="sng" w="38100">
            <a:solidFill>
              <a:srgbClr val="ECE9E2"/>
            </a:solidFill>
            <a:prstDash val="solid"/>
            <a:round/>
            <a:headEnd len="med" w="med" type="none"/>
            <a:tailEnd len="med" w="med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cxnSp>
      <p:sp>
        <p:nvSpPr>
          <p:cNvPr id="385" name="Google Shape;385;p17"/>
          <p:cNvSpPr/>
          <p:nvPr/>
        </p:nvSpPr>
        <p:spPr>
          <a:xfrm>
            <a:off x="5795783" y="5059414"/>
            <a:ext cx="1027249" cy="705900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Fib(0)</a:t>
            </a:r>
            <a:endParaRPr b="1" i="0" sz="2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6" name="Google Shape;386;p17"/>
          <p:cNvSpPr/>
          <p:nvPr/>
        </p:nvSpPr>
        <p:spPr>
          <a:xfrm>
            <a:off x="531812" y="1297022"/>
            <a:ext cx="849942" cy="544370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Fib(1)</a:t>
            </a:r>
            <a:endParaRPr b="1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7" name="Google Shape;387;p17"/>
          <p:cNvSpPr/>
          <p:nvPr/>
        </p:nvSpPr>
        <p:spPr>
          <a:xfrm>
            <a:off x="1507264" y="1372105"/>
            <a:ext cx="512940" cy="394203"/>
          </a:xfrm>
          <a:prstGeom prst="mathEqual">
            <a:avLst>
              <a:gd fmla="val 23520" name="adj1"/>
              <a:gd fmla="val 11760" name="adj2"/>
            </a:avLst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8" name="Google Shape;388;p17"/>
          <p:cNvSpPr/>
          <p:nvPr/>
        </p:nvSpPr>
        <p:spPr>
          <a:xfrm>
            <a:off x="2145564" y="1295400"/>
            <a:ext cx="849942" cy="544370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b="1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9" name="Google Shape;389;p17"/>
          <p:cNvSpPr/>
          <p:nvPr/>
        </p:nvSpPr>
        <p:spPr>
          <a:xfrm rot="3854197">
            <a:off x="9705194" y="3399646"/>
            <a:ext cx="1143000" cy="228600"/>
          </a:xfrm>
          <a:prstGeom prst="rightArrow">
            <a:avLst>
              <a:gd fmla="val 32385" name="adj1"/>
              <a:gd fmla="val 63211" name="adj2"/>
            </a:avLst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0" name="Google Shape;390;p17"/>
          <p:cNvSpPr/>
          <p:nvPr/>
        </p:nvSpPr>
        <p:spPr>
          <a:xfrm>
            <a:off x="531812" y="1978816"/>
            <a:ext cx="849942" cy="544370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Fib(0)</a:t>
            </a:r>
            <a:endParaRPr b="1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1" name="Google Shape;391;p17"/>
          <p:cNvSpPr/>
          <p:nvPr/>
        </p:nvSpPr>
        <p:spPr>
          <a:xfrm>
            <a:off x="1507264" y="2053899"/>
            <a:ext cx="512940" cy="394203"/>
          </a:xfrm>
          <a:prstGeom prst="mathEqual">
            <a:avLst>
              <a:gd fmla="val 23520" name="adj1"/>
              <a:gd fmla="val 11760" name="adj2"/>
            </a:avLst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2" name="Google Shape;392;p17"/>
          <p:cNvSpPr/>
          <p:nvPr/>
        </p:nvSpPr>
        <p:spPr>
          <a:xfrm>
            <a:off x="2145564" y="1977194"/>
            <a:ext cx="849942" cy="544370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/>
          </a:p>
        </p:txBody>
      </p:sp>
      <p:sp>
        <p:nvSpPr>
          <p:cNvPr id="393" name="Google Shape;393;p17"/>
          <p:cNvSpPr/>
          <p:nvPr/>
        </p:nvSpPr>
        <p:spPr>
          <a:xfrm>
            <a:off x="531812" y="2658988"/>
            <a:ext cx="849942" cy="544370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Fib(2)</a:t>
            </a:r>
            <a:endParaRPr b="1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4" name="Google Shape;394;p17"/>
          <p:cNvSpPr/>
          <p:nvPr/>
        </p:nvSpPr>
        <p:spPr>
          <a:xfrm>
            <a:off x="1507264" y="2734071"/>
            <a:ext cx="512940" cy="394203"/>
          </a:xfrm>
          <a:prstGeom prst="mathEqual">
            <a:avLst>
              <a:gd fmla="val 23520" name="adj1"/>
              <a:gd fmla="val 11760" name="adj2"/>
            </a:avLst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5" name="Google Shape;395;p17"/>
          <p:cNvSpPr/>
          <p:nvPr/>
        </p:nvSpPr>
        <p:spPr>
          <a:xfrm>
            <a:off x="2145564" y="2657366"/>
            <a:ext cx="849942" cy="544370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396" name="Google Shape;396;p17"/>
          <p:cNvSpPr/>
          <p:nvPr/>
        </p:nvSpPr>
        <p:spPr>
          <a:xfrm>
            <a:off x="531812" y="3347786"/>
            <a:ext cx="849942" cy="544370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Fib(1)</a:t>
            </a:r>
            <a:endParaRPr b="1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7" name="Google Shape;397;p17"/>
          <p:cNvSpPr/>
          <p:nvPr/>
        </p:nvSpPr>
        <p:spPr>
          <a:xfrm>
            <a:off x="1507264" y="3422869"/>
            <a:ext cx="512940" cy="394203"/>
          </a:xfrm>
          <a:prstGeom prst="mathEqual">
            <a:avLst>
              <a:gd fmla="val 23520" name="adj1"/>
              <a:gd fmla="val 11760" name="adj2"/>
            </a:avLst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8" name="Google Shape;398;p17"/>
          <p:cNvSpPr/>
          <p:nvPr/>
        </p:nvSpPr>
        <p:spPr>
          <a:xfrm>
            <a:off x="2145564" y="3346164"/>
            <a:ext cx="849942" cy="544370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399" name="Google Shape;399;p17"/>
          <p:cNvSpPr/>
          <p:nvPr/>
        </p:nvSpPr>
        <p:spPr>
          <a:xfrm>
            <a:off x="531812" y="4024667"/>
            <a:ext cx="849942" cy="544370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Fib(3)</a:t>
            </a:r>
            <a:endParaRPr b="1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0" name="Google Shape;400;p17"/>
          <p:cNvSpPr/>
          <p:nvPr/>
        </p:nvSpPr>
        <p:spPr>
          <a:xfrm>
            <a:off x="1507264" y="4099750"/>
            <a:ext cx="512940" cy="394203"/>
          </a:xfrm>
          <a:prstGeom prst="mathEqual">
            <a:avLst>
              <a:gd fmla="val 23520" name="adj1"/>
              <a:gd fmla="val 11760" name="adj2"/>
            </a:avLst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1" name="Google Shape;401;p17"/>
          <p:cNvSpPr/>
          <p:nvPr/>
        </p:nvSpPr>
        <p:spPr>
          <a:xfrm>
            <a:off x="2145564" y="4023045"/>
            <a:ext cx="849942" cy="544370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/>
          </a:p>
        </p:txBody>
      </p:sp>
      <p:cxnSp>
        <p:nvCxnSpPr>
          <p:cNvPr id="402" name="Google Shape;402;p17"/>
          <p:cNvCxnSpPr>
            <a:stCxn id="403" idx="0"/>
          </p:cNvCxnSpPr>
          <p:nvPr/>
        </p:nvCxnSpPr>
        <p:spPr>
          <a:xfrm flipH="1" rot="10800000">
            <a:off x="8523308" y="3435379"/>
            <a:ext cx="294600" cy="492000"/>
          </a:xfrm>
          <a:prstGeom prst="straightConnector1">
            <a:avLst/>
          </a:prstGeom>
          <a:noFill/>
          <a:ln cap="flat" cmpd="sng" w="38100">
            <a:solidFill>
              <a:srgbClr val="ECE9E2"/>
            </a:solidFill>
            <a:prstDash val="solid"/>
            <a:round/>
            <a:headEnd len="med" w="med" type="none"/>
            <a:tailEnd len="med" w="med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cxnSp>
      <p:sp>
        <p:nvSpPr>
          <p:cNvPr id="403" name="Google Shape;403;p17"/>
          <p:cNvSpPr/>
          <p:nvPr/>
        </p:nvSpPr>
        <p:spPr>
          <a:xfrm>
            <a:off x="7989908" y="3927379"/>
            <a:ext cx="1066800" cy="705900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Fib(1)</a:t>
            </a:r>
            <a:endParaRPr b="1" i="0" sz="2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04" name="Google Shape;404;p17"/>
          <p:cNvCxnSpPr>
            <a:endCxn id="405" idx="0"/>
          </p:cNvCxnSpPr>
          <p:nvPr/>
        </p:nvCxnSpPr>
        <p:spPr>
          <a:xfrm>
            <a:off x="9595797" y="3435401"/>
            <a:ext cx="280200" cy="474900"/>
          </a:xfrm>
          <a:prstGeom prst="straightConnector1">
            <a:avLst/>
          </a:prstGeom>
          <a:noFill/>
          <a:ln cap="flat" cmpd="sng" w="38100">
            <a:solidFill>
              <a:srgbClr val="ECE9E2"/>
            </a:solidFill>
            <a:prstDash val="solid"/>
            <a:round/>
            <a:headEnd len="med" w="med" type="none"/>
            <a:tailEnd len="med" w="med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cxnSp>
      <p:sp>
        <p:nvSpPr>
          <p:cNvPr id="405" name="Google Shape;405;p17"/>
          <p:cNvSpPr/>
          <p:nvPr/>
        </p:nvSpPr>
        <p:spPr>
          <a:xfrm>
            <a:off x="9342597" y="3910301"/>
            <a:ext cx="1066800" cy="705900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Fib(0)</a:t>
            </a:r>
            <a:endParaRPr b="1" i="0" sz="2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6" name="Google Shape;406;p17"/>
          <p:cNvSpPr/>
          <p:nvPr/>
        </p:nvSpPr>
        <p:spPr>
          <a:xfrm>
            <a:off x="531812" y="4699926"/>
            <a:ext cx="849942" cy="544370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Fib(1)</a:t>
            </a:r>
            <a:endParaRPr b="1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7" name="Google Shape;407;p17"/>
          <p:cNvSpPr/>
          <p:nvPr/>
        </p:nvSpPr>
        <p:spPr>
          <a:xfrm>
            <a:off x="1507264" y="4775009"/>
            <a:ext cx="512940" cy="394203"/>
          </a:xfrm>
          <a:prstGeom prst="mathEqual">
            <a:avLst>
              <a:gd fmla="val 23520" name="adj1"/>
              <a:gd fmla="val 11760" name="adj2"/>
            </a:avLst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8" name="Google Shape;408;p17"/>
          <p:cNvSpPr/>
          <p:nvPr/>
        </p:nvSpPr>
        <p:spPr>
          <a:xfrm>
            <a:off x="2145564" y="4698304"/>
            <a:ext cx="849942" cy="544370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409" name="Google Shape;409;p17"/>
          <p:cNvSpPr/>
          <p:nvPr/>
        </p:nvSpPr>
        <p:spPr>
          <a:xfrm>
            <a:off x="531812" y="5375185"/>
            <a:ext cx="849942" cy="544370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Fib(0)</a:t>
            </a:r>
            <a:endParaRPr b="1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0" name="Google Shape;410;p17"/>
          <p:cNvSpPr/>
          <p:nvPr/>
        </p:nvSpPr>
        <p:spPr>
          <a:xfrm>
            <a:off x="1507264" y="5450268"/>
            <a:ext cx="512940" cy="394203"/>
          </a:xfrm>
          <a:prstGeom prst="mathEqual">
            <a:avLst>
              <a:gd fmla="val 23520" name="adj1"/>
              <a:gd fmla="val 11760" name="adj2"/>
            </a:avLst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1" name="Google Shape;411;p17"/>
          <p:cNvSpPr/>
          <p:nvPr/>
        </p:nvSpPr>
        <p:spPr>
          <a:xfrm>
            <a:off x="2145564" y="5373563"/>
            <a:ext cx="849942" cy="544370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18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/>
              <a:t>Fibonacci</a:t>
            </a:r>
            <a:endParaRPr/>
          </a:p>
        </p:txBody>
      </p:sp>
      <p:sp>
        <p:nvSpPr>
          <p:cNvPr id="417" name="Google Shape;417;p18"/>
          <p:cNvSpPr/>
          <p:nvPr/>
        </p:nvSpPr>
        <p:spPr>
          <a:xfrm>
            <a:off x="7182888" y="1828800"/>
            <a:ext cx="1316544" cy="785198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Fib(4)</a:t>
            </a:r>
            <a:endParaRPr b="1" i="0" sz="2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18" name="Google Shape;418;p18"/>
          <p:cNvCxnSpPr>
            <a:stCxn id="419" idx="7"/>
          </p:cNvCxnSpPr>
          <p:nvPr/>
        </p:nvCxnSpPr>
        <p:spPr>
          <a:xfrm flipH="1" rot="10800000">
            <a:off x="6800908" y="2499004"/>
            <a:ext cx="574800" cy="426900"/>
          </a:xfrm>
          <a:prstGeom prst="straightConnector1">
            <a:avLst/>
          </a:prstGeom>
          <a:noFill/>
          <a:ln cap="flat" cmpd="sng" w="38100">
            <a:solidFill>
              <a:srgbClr val="ECE9E2"/>
            </a:solidFill>
            <a:prstDash val="solid"/>
            <a:round/>
            <a:headEnd len="med" w="med" type="none"/>
            <a:tailEnd len="med" w="med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cxnSp>
      <p:cxnSp>
        <p:nvCxnSpPr>
          <p:cNvPr id="420" name="Google Shape;420;p18"/>
          <p:cNvCxnSpPr>
            <a:endCxn id="421" idx="1"/>
          </p:cNvCxnSpPr>
          <p:nvPr/>
        </p:nvCxnSpPr>
        <p:spPr>
          <a:xfrm>
            <a:off x="8306550" y="2498926"/>
            <a:ext cx="506400" cy="432600"/>
          </a:xfrm>
          <a:prstGeom prst="straightConnector1">
            <a:avLst/>
          </a:prstGeom>
          <a:noFill/>
          <a:ln cap="flat" cmpd="sng" w="38100">
            <a:solidFill>
              <a:srgbClr val="ECE9E2"/>
            </a:solidFill>
            <a:prstDash val="solid"/>
            <a:round/>
            <a:headEnd len="med" w="med" type="none"/>
            <a:tailEnd len="med" w="med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cxnSp>
      <p:sp>
        <p:nvSpPr>
          <p:cNvPr id="419" name="Google Shape;419;p18"/>
          <p:cNvSpPr/>
          <p:nvPr/>
        </p:nvSpPr>
        <p:spPr>
          <a:xfrm>
            <a:off x="5783706" y="2819610"/>
            <a:ext cx="1191726" cy="725824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Fib(3)</a:t>
            </a:r>
            <a:endParaRPr b="1" i="0" sz="2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1" name="Google Shape;421;p18"/>
          <p:cNvSpPr/>
          <p:nvPr/>
        </p:nvSpPr>
        <p:spPr>
          <a:xfrm>
            <a:off x="8651832" y="2828149"/>
            <a:ext cx="1100180" cy="705900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Fib(2)</a:t>
            </a:r>
            <a:endParaRPr b="1" i="0" sz="2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22" name="Google Shape;422;p18"/>
          <p:cNvCxnSpPr>
            <a:stCxn id="423" idx="0"/>
          </p:cNvCxnSpPr>
          <p:nvPr/>
        </p:nvCxnSpPr>
        <p:spPr>
          <a:xfrm flipH="1" rot="10800000">
            <a:off x="5610541" y="3439020"/>
            <a:ext cx="347700" cy="462000"/>
          </a:xfrm>
          <a:prstGeom prst="straightConnector1">
            <a:avLst/>
          </a:prstGeom>
          <a:noFill/>
          <a:ln cap="flat" cmpd="sng" w="38100">
            <a:solidFill>
              <a:srgbClr val="ECE9E2"/>
            </a:solidFill>
            <a:prstDash val="solid"/>
            <a:round/>
            <a:headEnd len="med" w="med" type="none"/>
            <a:tailEnd len="med" w="med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cxnSp>
      <p:cxnSp>
        <p:nvCxnSpPr>
          <p:cNvPr id="424" name="Google Shape;424;p18"/>
          <p:cNvCxnSpPr>
            <a:endCxn id="425" idx="0"/>
          </p:cNvCxnSpPr>
          <p:nvPr/>
        </p:nvCxnSpPr>
        <p:spPr>
          <a:xfrm>
            <a:off x="6800790" y="3439126"/>
            <a:ext cx="276300" cy="466500"/>
          </a:xfrm>
          <a:prstGeom prst="straightConnector1">
            <a:avLst/>
          </a:prstGeom>
          <a:noFill/>
          <a:ln cap="flat" cmpd="sng" w="38100">
            <a:solidFill>
              <a:srgbClr val="ECE9E2"/>
            </a:solidFill>
            <a:prstDash val="solid"/>
            <a:round/>
            <a:headEnd len="med" w="med" type="none"/>
            <a:tailEnd len="med" w="med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cxnSp>
      <p:sp>
        <p:nvSpPr>
          <p:cNvPr id="425" name="Google Shape;425;p18"/>
          <p:cNvSpPr/>
          <p:nvPr/>
        </p:nvSpPr>
        <p:spPr>
          <a:xfrm>
            <a:off x="6518232" y="3905626"/>
            <a:ext cx="1117716" cy="705900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Fib(1)</a:t>
            </a:r>
            <a:endParaRPr b="1" i="0" sz="2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3" name="Google Shape;423;p18"/>
          <p:cNvSpPr/>
          <p:nvPr/>
        </p:nvSpPr>
        <p:spPr>
          <a:xfrm>
            <a:off x="5060451" y="3901020"/>
            <a:ext cx="1100180" cy="705900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Fib(2)</a:t>
            </a:r>
            <a:endParaRPr b="1" i="0" sz="2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26" name="Google Shape;426;p18"/>
          <p:cNvCxnSpPr>
            <a:stCxn id="427" idx="0"/>
          </p:cNvCxnSpPr>
          <p:nvPr/>
        </p:nvCxnSpPr>
        <p:spPr>
          <a:xfrm flipH="1" rot="10800000">
            <a:off x="4851451" y="4503660"/>
            <a:ext cx="370200" cy="561000"/>
          </a:xfrm>
          <a:prstGeom prst="straightConnector1">
            <a:avLst/>
          </a:prstGeom>
          <a:noFill/>
          <a:ln cap="flat" cmpd="sng" w="38100">
            <a:solidFill>
              <a:srgbClr val="ECE9E2"/>
            </a:solidFill>
            <a:prstDash val="solid"/>
            <a:round/>
            <a:headEnd len="med" w="med" type="none"/>
            <a:tailEnd len="med" w="med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cxnSp>
      <p:sp>
        <p:nvSpPr>
          <p:cNvPr id="427" name="Google Shape;427;p18"/>
          <p:cNvSpPr/>
          <p:nvPr/>
        </p:nvSpPr>
        <p:spPr>
          <a:xfrm>
            <a:off x="4308432" y="5064660"/>
            <a:ext cx="1086038" cy="705900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Fib(1)</a:t>
            </a:r>
            <a:endParaRPr b="1" i="0" sz="2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28" name="Google Shape;428;p18"/>
          <p:cNvCxnSpPr>
            <a:endCxn id="429" idx="0"/>
          </p:cNvCxnSpPr>
          <p:nvPr/>
        </p:nvCxnSpPr>
        <p:spPr>
          <a:xfrm>
            <a:off x="5999507" y="4503514"/>
            <a:ext cx="309900" cy="555900"/>
          </a:xfrm>
          <a:prstGeom prst="straightConnector1">
            <a:avLst/>
          </a:prstGeom>
          <a:noFill/>
          <a:ln cap="flat" cmpd="sng" w="38100">
            <a:solidFill>
              <a:srgbClr val="ECE9E2"/>
            </a:solidFill>
            <a:prstDash val="solid"/>
            <a:round/>
            <a:headEnd len="med" w="med" type="none"/>
            <a:tailEnd len="med" w="med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cxnSp>
      <p:sp>
        <p:nvSpPr>
          <p:cNvPr id="429" name="Google Shape;429;p18"/>
          <p:cNvSpPr/>
          <p:nvPr/>
        </p:nvSpPr>
        <p:spPr>
          <a:xfrm>
            <a:off x="5795783" y="5059414"/>
            <a:ext cx="1027249" cy="705900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Fib(0)</a:t>
            </a:r>
            <a:endParaRPr b="1" i="0" sz="2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0" name="Google Shape;430;p18"/>
          <p:cNvSpPr/>
          <p:nvPr/>
        </p:nvSpPr>
        <p:spPr>
          <a:xfrm>
            <a:off x="531812" y="1297022"/>
            <a:ext cx="849942" cy="544370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Fib(1)</a:t>
            </a:r>
            <a:endParaRPr b="1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1" name="Google Shape;431;p18"/>
          <p:cNvSpPr/>
          <p:nvPr/>
        </p:nvSpPr>
        <p:spPr>
          <a:xfrm>
            <a:off x="1507264" y="1372105"/>
            <a:ext cx="512940" cy="394203"/>
          </a:xfrm>
          <a:prstGeom prst="mathEqual">
            <a:avLst>
              <a:gd fmla="val 23520" name="adj1"/>
              <a:gd fmla="val 11760" name="adj2"/>
            </a:avLst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2" name="Google Shape;432;p18"/>
          <p:cNvSpPr/>
          <p:nvPr/>
        </p:nvSpPr>
        <p:spPr>
          <a:xfrm>
            <a:off x="2145564" y="1295400"/>
            <a:ext cx="849942" cy="544370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b="1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3" name="Google Shape;433;p18"/>
          <p:cNvSpPr/>
          <p:nvPr/>
        </p:nvSpPr>
        <p:spPr>
          <a:xfrm rot="2473183">
            <a:off x="8520076" y="2245396"/>
            <a:ext cx="1143000" cy="228600"/>
          </a:xfrm>
          <a:prstGeom prst="rightArrow">
            <a:avLst>
              <a:gd fmla="val 32385" name="adj1"/>
              <a:gd fmla="val 63211" name="adj2"/>
            </a:avLst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4" name="Google Shape;434;p18"/>
          <p:cNvSpPr/>
          <p:nvPr/>
        </p:nvSpPr>
        <p:spPr>
          <a:xfrm>
            <a:off x="531812" y="1978816"/>
            <a:ext cx="849942" cy="544370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Fib(0)</a:t>
            </a:r>
            <a:endParaRPr b="1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5" name="Google Shape;435;p18"/>
          <p:cNvSpPr/>
          <p:nvPr/>
        </p:nvSpPr>
        <p:spPr>
          <a:xfrm>
            <a:off x="1507264" y="2053899"/>
            <a:ext cx="512940" cy="394203"/>
          </a:xfrm>
          <a:prstGeom prst="mathEqual">
            <a:avLst>
              <a:gd fmla="val 23520" name="adj1"/>
              <a:gd fmla="val 11760" name="adj2"/>
            </a:avLst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6" name="Google Shape;436;p18"/>
          <p:cNvSpPr/>
          <p:nvPr/>
        </p:nvSpPr>
        <p:spPr>
          <a:xfrm>
            <a:off x="2145564" y="1977194"/>
            <a:ext cx="849942" cy="544370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/>
          </a:p>
        </p:txBody>
      </p:sp>
      <p:sp>
        <p:nvSpPr>
          <p:cNvPr id="437" name="Google Shape;437;p18"/>
          <p:cNvSpPr/>
          <p:nvPr/>
        </p:nvSpPr>
        <p:spPr>
          <a:xfrm>
            <a:off x="531812" y="2658988"/>
            <a:ext cx="849942" cy="544370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Fib(2)</a:t>
            </a:r>
            <a:endParaRPr b="1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8" name="Google Shape;438;p18"/>
          <p:cNvSpPr/>
          <p:nvPr/>
        </p:nvSpPr>
        <p:spPr>
          <a:xfrm>
            <a:off x="1507264" y="2734071"/>
            <a:ext cx="512940" cy="394203"/>
          </a:xfrm>
          <a:prstGeom prst="mathEqual">
            <a:avLst>
              <a:gd fmla="val 23520" name="adj1"/>
              <a:gd fmla="val 11760" name="adj2"/>
            </a:avLst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9" name="Google Shape;439;p18"/>
          <p:cNvSpPr/>
          <p:nvPr/>
        </p:nvSpPr>
        <p:spPr>
          <a:xfrm>
            <a:off x="2145564" y="2657366"/>
            <a:ext cx="849942" cy="544370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440" name="Google Shape;440;p18"/>
          <p:cNvSpPr/>
          <p:nvPr/>
        </p:nvSpPr>
        <p:spPr>
          <a:xfrm>
            <a:off x="531812" y="3347786"/>
            <a:ext cx="849942" cy="544370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Fib(1)</a:t>
            </a:r>
            <a:endParaRPr b="1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1" name="Google Shape;441;p18"/>
          <p:cNvSpPr/>
          <p:nvPr/>
        </p:nvSpPr>
        <p:spPr>
          <a:xfrm>
            <a:off x="1507264" y="3422869"/>
            <a:ext cx="512940" cy="394203"/>
          </a:xfrm>
          <a:prstGeom prst="mathEqual">
            <a:avLst>
              <a:gd fmla="val 23520" name="adj1"/>
              <a:gd fmla="val 11760" name="adj2"/>
            </a:avLst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2" name="Google Shape;442;p18"/>
          <p:cNvSpPr/>
          <p:nvPr/>
        </p:nvSpPr>
        <p:spPr>
          <a:xfrm>
            <a:off x="2145564" y="3346164"/>
            <a:ext cx="849942" cy="544370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443" name="Google Shape;443;p18"/>
          <p:cNvSpPr/>
          <p:nvPr/>
        </p:nvSpPr>
        <p:spPr>
          <a:xfrm>
            <a:off x="531812" y="4024667"/>
            <a:ext cx="849942" cy="544370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Fib(3)</a:t>
            </a:r>
            <a:endParaRPr b="1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4" name="Google Shape;444;p18"/>
          <p:cNvSpPr/>
          <p:nvPr/>
        </p:nvSpPr>
        <p:spPr>
          <a:xfrm>
            <a:off x="1507264" y="4099750"/>
            <a:ext cx="512940" cy="394203"/>
          </a:xfrm>
          <a:prstGeom prst="mathEqual">
            <a:avLst>
              <a:gd fmla="val 23520" name="adj1"/>
              <a:gd fmla="val 11760" name="adj2"/>
            </a:avLst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5" name="Google Shape;445;p18"/>
          <p:cNvSpPr/>
          <p:nvPr/>
        </p:nvSpPr>
        <p:spPr>
          <a:xfrm>
            <a:off x="2145564" y="4023045"/>
            <a:ext cx="849942" cy="544370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/>
          </a:p>
        </p:txBody>
      </p:sp>
      <p:cxnSp>
        <p:nvCxnSpPr>
          <p:cNvPr id="446" name="Google Shape;446;p18"/>
          <p:cNvCxnSpPr>
            <a:stCxn id="447" idx="0"/>
          </p:cNvCxnSpPr>
          <p:nvPr/>
        </p:nvCxnSpPr>
        <p:spPr>
          <a:xfrm flipH="1" rot="10800000">
            <a:off x="8523308" y="3435379"/>
            <a:ext cx="294600" cy="492000"/>
          </a:xfrm>
          <a:prstGeom prst="straightConnector1">
            <a:avLst/>
          </a:prstGeom>
          <a:noFill/>
          <a:ln cap="flat" cmpd="sng" w="38100">
            <a:solidFill>
              <a:srgbClr val="ECE9E2"/>
            </a:solidFill>
            <a:prstDash val="solid"/>
            <a:round/>
            <a:headEnd len="med" w="med" type="none"/>
            <a:tailEnd len="med" w="med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cxnSp>
      <p:sp>
        <p:nvSpPr>
          <p:cNvPr id="447" name="Google Shape;447;p18"/>
          <p:cNvSpPr/>
          <p:nvPr/>
        </p:nvSpPr>
        <p:spPr>
          <a:xfrm>
            <a:off x="7989908" y="3927379"/>
            <a:ext cx="1066800" cy="705900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Fib(1)</a:t>
            </a:r>
            <a:endParaRPr b="1" i="0" sz="2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48" name="Google Shape;448;p18"/>
          <p:cNvCxnSpPr>
            <a:endCxn id="449" idx="0"/>
          </p:cNvCxnSpPr>
          <p:nvPr/>
        </p:nvCxnSpPr>
        <p:spPr>
          <a:xfrm>
            <a:off x="9595797" y="3435401"/>
            <a:ext cx="280200" cy="474900"/>
          </a:xfrm>
          <a:prstGeom prst="straightConnector1">
            <a:avLst/>
          </a:prstGeom>
          <a:noFill/>
          <a:ln cap="flat" cmpd="sng" w="38100">
            <a:solidFill>
              <a:srgbClr val="ECE9E2"/>
            </a:solidFill>
            <a:prstDash val="solid"/>
            <a:round/>
            <a:headEnd len="med" w="med" type="none"/>
            <a:tailEnd len="med" w="med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cxnSp>
      <p:sp>
        <p:nvSpPr>
          <p:cNvPr id="449" name="Google Shape;449;p18"/>
          <p:cNvSpPr/>
          <p:nvPr/>
        </p:nvSpPr>
        <p:spPr>
          <a:xfrm>
            <a:off x="9342597" y="3910301"/>
            <a:ext cx="1066800" cy="705900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Fib(0)</a:t>
            </a:r>
            <a:endParaRPr b="1" i="0" sz="2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0" name="Google Shape;450;p18"/>
          <p:cNvSpPr/>
          <p:nvPr/>
        </p:nvSpPr>
        <p:spPr>
          <a:xfrm>
            <a:off x="531812" y="4699926"/>
            <a:ext cx="849942" cy="544370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Fib(1)</a:t>
            </a:r>
            <a:endParaRPr b="1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1" name="Google Shape;451;p18"/>
          <p:cNvSpPr/>
          <p:nvPr/>
        </p:nvSpPr>
        <p:spPr>
          <a:xfrm>
            <a:off x="1507264" y="4775009"/>
            <a:ext cx="512940" cy="394203"/>
          </a:xfrm>
          <a:prstGeom prst="mathEqual">
            <a:avLst>
              <a:gd fmla="val 23520" name="adj1"/>
              <a:gd fmla="val 11760" name="adj2"/>
            </a:avLst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2" name="Google Shape;452;p18"/>
          <p:cNvSpPr/>
          <p:nvPr/>
        </p:nvSpPr>
        <p:spPr>
          <a:xfrm>
            <a:off x="2145564" y="4698304"/>
            <a:ext cx="849942" cy="544370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453" name="Google Shape;453;p18"/>
          <p:cNvSpPr/>
          <p:nvPr/>
        </p:nvSpPr>
        <p:spPr>
          <a:xfrm>
            <a:off x="531812" y="5375185"/>
            <a:ext cx="849942" cy="544370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Fib(0)</a:t>
            </a:r>
            <a:endParaRPr b="1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4" name="Google Shape;454;p18"/>
          <p:cNvSpPr/>
          <p:nvPr/>
        </p:nvSpPr>
        <p:spPr>
          <a:xfrm>
            <a:off x="1507264" y="5450268"/>
            <a:ext cx="512940" cy="394203"/>
          </a:xfrm>
          <a:prstGeom prst="mathEqual">
            <a:avLst>
              <a:gd fmla="val 23520" name="adj1"/>
              <a:gd fmla="val 11760" name="adj2"/>
            </a:avLst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5" name="Google Shape;455;p18"/>
          <p:cNvSpPr/>
          <p:nvPr/>
        </p:nvSpPr>
        <p:spPr>
          <a:xfrm>
            <a:off x="2145564" y="5373563"/>
            <a:ext cx="849942" cy="544370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/>
          </a:p>
        </p:txBody>
      </p:sp>
      <p:sp>
        <p:nvSpPr>
          <p:cNvPr id="456" name="Google Shape;456;p18"/>
          <p:cNvSpPr/>
          <p:nvPr/>
        </p:nvSpPr>
        <p:spPr>
          <a:xfrm>
            <a:off x="531812" y="6050444"/>
            <a:ext cx="849942" cy="544370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Fib(2)</a:t>
            </a:r>
            <a:endParaRPr b="1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7" name="Google Shape;457;p18"/>
          <p:cNvSpPr/>
          <p:nvPr/>
        </p:nvSpPr>
        <p:spPr>
          <a:xfrm>
            <a:off x="1507264" y="6125527"/>
            <a:ext cx="512940" cy="394203"/>
          </a:xfrm>
          <a:prstGeom prst="mathEqual">
            <a:avLst>
              <a:gd fmla="val 23520" name="adj1"/>
              <a:gd fmla="val 11760" name="adj2"/>
            </a:avLst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8" name="Google Shape;458;p18"/>
          <p:cNvSpPr/>
          <p:nvPr/>
        </p:nvSpPr>
        <p:spPr>
          <a:xfrm>
            <a:off x="2145564" y="6048822"/>
            <a:ext cx="849942" cy="544370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19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/>
              <a:t>Fibonacci</a:t>
            </a:r>
            <a:endParaRPr/>
          </a:p>
        </p:txBody>
      </p:sp>
      <p:sp>
        <p:nvSpPr>
          <p:cNvPr id="464" name="Google Shape;464;p19"/>
          <p:cNvSpPr/>
          <p:nvPr/>
        </p:nvSpPr>
        <p:spPr>
          <a:xfrm>
            <a:off x="7182888" y="1828800"/>
            <a:ext cx="1316544" cy="785198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Fib(4)</a:t>
            </a:r>
            <a:endParaRPr b="1" i="0" sz="2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65" name="Google Shape;465;p19"/>
          <p:cNvCxnSpPr>
            <a:stCxn id="466" idx="7"/>
          </p:cNvCxnSpPr>
          <p:nvPr/>
        </p:nvCxnSpPr>
        <p:spPr>
          <a:xfrm flipH="1" rot="10800000">
            <a:off x="6800908" y="2499004"/>
            <a:ext cx="574800" cy="426900"/>
          </a:xfrm>
          <a:prstGeom prst="straightConnector1">
            <a:avLst/>
          </a:prstGeom>
          <a:noFill/>
          <a:ln cap="flat" cmpd="sng" w="38100">
            <a:solidFill>
              <a:srgbClr val="ECE9E2"/>
            </a:solidFill>
            <a:prstDash val="solid"/>
            <a:round/>
            <a:headEnd len="med" w="med" type="none"/>
            <a:tailEnd len="med" w="med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cxnSp>
      <p:cxnSp>
        <p:nvCxnSpPr>
          <p:cNvPr id="467" name="Google Shape;467;p19"/>
          <p:cNvCxnSpPr>
            <a:endCxn id="468" idx="1"/>
          </p:cNvCxnSpPr>
          <p:nvPr/>
        </p:nvCxnSpPr>
        <p:spPr>
          <a:xfrm>
            <a:off x="8306550" y="2498926"/>
            <a:ext cx="506400" cy="432600"/>
          </a:xfrm>
          <a:prstGeom prst="straightConnector1">
            <a:avLst/>
          </a:prstGeom>
          <a:noFill/>
          <a:ln cap="flat" cmpd="sng" w="38100">
            <a:solidFill>
              <a:srgbClr val="ECE9E2"/>
            </a:solidFill>
            <a:prstDash val="solid"/>
            <a:round/>
            <a:headEnd len="med" w="med" type="none"/>
            <a:tailEnd len="med" w="med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cxnSp>
      <p:sp>
        <p:nvSpPr>
          <p:cNvPr id="466" name="Google Shape;466;p19"/>
          <p:cNvSpPr/>
          <p:nvPr/>
        </p:nvSpPr>
        <p:spPr>
          <a:xfrm>
            <a:off x="5783706" y="2819610"/>
            <a:ext cx="1191726" cy="725824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Fib(3)</a:t>
            </a:r>
            <a:endParaRPr b="1" i="0" sz="2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8" name="Google Shape;468;p19"/>
          <p:cNvSpPr/>
          <p:nvPr/>
        </p:nvSpPr>
        <p:spPr>
          <a:xfrm>
            <a:off x="8651832" y="2828149"/>
            <a:ext cx="1100180" cy="705900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Fib(2)</a:t>
            </a:r>
            <a:endParaRPr b="1" i="0" sz="2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69" name="Google Shape;469;p19"/>
          <p:cNvCxnSpPr>
            <a:stCxn id="470" idx="0"/>
          </p:cNvCxnSpPr>
          <p:nvPr/>
        </p:nvCxnSpPr>
        <p:spPr>
          <a:xfrm flipH="1" rot="10800000">
            <a:off x="5610541" y="3439020"/>
            <a:ext cx="347700" cy="462000"/>
          </a:xfrm>
          <a:prstGeom prst="straightConnector1">
            <a:avLst/>
          </a:prstGeom>
          <a:noFill/>
          <a:ln cap="flat" cmpd="sng" w="38100">
            <a:solidFill>
              <a:srgbClr val="ECE9E2"/>
            </a:solidFill>
            <a:prstDash val="solid"/>
            <a:round/>
            <a:headEnd len="med" w="med" type="none"/>
            <a:tailEnd len="med" w="med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cxnSp>
      <p:cxnSp>
        <p:nvCxnSpPr>
          <p:cNvPr id="471" name="Google Shape;471;p19"/>
          <p:cNvCxnSpPr>
            <a:endCxn id="472" idx="0"/>
          </p:cNvCxnSpPr>
          <p:nvPr/>
        </p:nvCxnSpPr>
        <p:spPr>
          <a:xfrm>
            <a:off x="6800790" y="3439126"/>
            <a:ext cx="276300" cy="466500"/>
          </a:xfrm>
          <a:prstGeom prst="straightConnector1">
            <a:avLst/>
          </a:prstGeom>
          <a:noFill/>
          <a:ln cap="flat" cmpd="sng" w="38100">
            <a:solidFill>
              <a:srgbClr val="ECE9E2"/>
            </a:solidFill>
            <a:prstDash val="solid"/>
            <a:round/>
            <a:headEnd len="med" w="med" type="none"/>
            <a:tailEnd len="med" w="med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cxnSp>
      <p:sp>
        <p:nvSpPr>
          <p:cNvPr id="472" name="Google Shape;472;p19"/>
          <p:cNvSpPr/>
          <p:nvPr/>
        </p:nvSpPr>
        <p:spPr>
          <a:xfrm>
            <a:off x="6518232" y="3905626"/>
            <a:ext cx="1117716" cy="705900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Fib(1)</a:t>
            </a:r>
            <a:endParaRPr b="1" i="0" sz="2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0" name="Google Shape;470;p19"/>
          <p:cNvSpPr/>
          <p:nvPr/>
        </p:nvSpPr>
        <p:spPr>
          <a:xfrm>
            <a:off x="5060451" y="3901020"/>
            <a:ext cx="1100180" cy="705900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Fib(2)</a:t>
            </a:r>
            <a:endParaRPr b="1" i="0" sz="2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73" name="Google Shape;473;p19"/>
          <p:cNvCxnSpPr>
            <a:stCxn id="474" idx="0"/>
          </p:cNvCxnSpPr>
          <p:nvPr/>
        </p:nvCxnSpPr>
        <p:spPr>
          <a:xfrm flipH="1" rot="10800000">
            <a:off x="4851451" y="4503660"/>
            <a:ext cx="370200" cy="561000"/>
          </a:xfrm>
          <a:prstGeom prst="straightConnector1">
            <a:avLst/>
          </a:prstGeom>
          <a:noFill/>
          <a:ln cap="flat" cmpd="sng" w="38100">
            <a:solidFill>
              <a:srgbClr val="ECE9E2"/>
            </a:solidFill>
            <a:prstDash val="solid"/>
            <a:round/>
            <a:headEnd len="med" w="med" type="none"/>
            <a:tailEnd len="med" w="med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cxnSp>
      <p:sp>
        <p:nvSpPr>
          <p:cNvPr id="474" name="Google Shape;474;p19"/>
          <p:cNvSpPr/>
          <p:nvPr/>
        </p:nvSpPr>
        <p:spPr>
          <a:xfrm>
            <a:off x="4308432" y="5064660"/>
            <a:ext cx="1086038" cy="705900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Fib(1)</a:t>
            </a:r>
            <a:endParaRPr b="1" i="0" sz="2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75" name="Google Shape;475;p19"/>
          <p:cNvCxnSpPr>
            <a:endCxn id="476" idx="0"/>
          </p:cNvCxnSpPr>
          <p:nvPr/>
        </p:nvCxnSpPr>
        <p:spPr>
          <a:xfrm>
            <a:off x="5999507" y="4503514"/>
            <a:ext cx="309900" cy="555900"/>
          </a:xfrm>
          <a:prstGeom prst="straightConnector1">
            <a:avLst/>
          </a:prstGeom>
          <a:noFill/>
          <a:ln cap="flat" cmpd="sng" w="38100">
            <a:solidFill>
              <a:srgbClr val="ECE9E2"/>
            </a:solidFill>
            <a:prstDash val="solid"/>
            <a:round/>
            <a:headEnd len="med" w="med" type="none"/>
            <a:tailEnd len="med" w="med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cxnSp>
      <p:sp>
        <p:nvSpPr>
          <p:cNvPr id="476" name="Google Shape;476;p19"/>
          <p:cNvSpPr/>
          <p:nvPr/>
        </p:nvSpPr>
        <p:spPr>
          <a:xfrm>
            <a:off x="5795783" y="5059414"/>
            <a:ext cx="1027249" cy="705900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Fib(0)</a:t>
            </a:r>
            <a:endParaRPr b="1" i="0" sz="2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7" name="Google Shape;477;p19"/>
          <p:cNvSpPr/>
          <p:nvPr/>
        </p:nvSpPr>
        <p:spPr>
          <a:xfrm>
            <a:off x="531812" y="1297022"/>
            <a:ext cx="849942" cy="544370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Fib(1)</a:t>
            </a:r>
            <a:endParaRPr b="1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8" name="Google Shape;478;p19"/>
          <p:cNvSpPr/>
          <p:nvPr/>
        </p:nvSpPr>
        <p:spPr>
          <a:xfrm>
            <a:off x="1507264" y="1372105"/>
            <a:ext cx="512940" cy="394203"/>
          </a:xfrm>
          <a:prstGeom prst="mathEqual">
            <a:avLst>
              <a:gd fmla="val 23520" name="adj1"/>
              <a:gd fmla="val 11760" name="adj2"/>
            </a:avLst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9" name="Google Shape;479;p19"/>
          <p:cNvSpPr/>
          <p:nvPr/>
        </p:nvSpPr>
        <p:spPr>
          <a:xfrm>
            <a:off x="2145564" y="1295400"/>
            <a:ext cx="849942" cy="544370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b="1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0" name="Google Shape;480;p19"/>
          <p:cNvSpPr/>
          <p:nvPr/>
        </p:nvSpPr>
        <p:spPr>
          <a:xfrm rot="5400000">
            <a:off x="7269660" y="972619"/>
            <a:ext cx="1143000" cy="228600"/>
          </a:xfrm>
          <a:prstGeom prst="rightArrow">
            <a:avLst>
              <a:gd fmla="val 32385" name="adj1"/>
              <a:gd fmla="val 63211" name="adj2"/>
            </a:avLst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1" name="Google Shape;481;p19"/>
          <p:cNvSpPr/>
          <p:nvPr/>
        </p:nvSpPr>
        <p:spPr>
          <a:xfrm>
            <a:off x="531812" y="1978816"/>
            <a:ext cx="849942" cy="544370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Fib(0)</a:t>
            </a:r>
            <a:endParaRPr b="1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2" name="Google Shape;482;p19"/>
          <p:cNvSpPr/>
          <p:nvPr/>
        </p:nvSpPr>
        <p:spPr>
          <a:xfrm>
            <a:off x="1507264" y="2053899"/>
            <a:ext cx="512940" cy="394203"/>
          </a:xfrm>
          <a:prstGeom prst="mathEqual">
            <a:avLst>
              <a:gd fmla="val 23520" name="adj1"/>
              <a:gd fmla="val 11760" name="adj2"/>
            </a:avLst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3" name="Google Shape;483;p19"/>
          <p:cNvSpPr/>
          <p:nvPr/>
        </p:nvSpPr>
        <p:spPr>
          <a:xfrm>
            <a:off x="2145564" y="1977194"/>
            <a:ext cx="849942" cy="544370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/>
          </a:p>
        </p:txBody>
      </p:sp>
      <p:sp>
        <p:nvSpPr>
          <p:cNvPr id="484" name="Google Shape;484;p19"/>
          <p:cNvSpPr/>
          <p:nvPr/>
        </p:nvSpPr>
        <p:spPr>
          <a:xfrm>
            <a:off x="531812" y="2658988"/>
            <a:ext cx="849942" cy="544370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Fib(2)</a:t>
            </a:r>
            <a:endParaRPr b="1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5" name="Google Shape;485;p19"/>
          <p:cNvSpPr/>
          <p:nvPr/>
        </p:nvSpPr>
        <p:spPr>
          <a:xfrm>
            <a:off x="1507264" y="2734071"/>
            <a:ext cx="512940" cy="394203"/>
          </a:xfrm>
          <a:prstGeom prst="mathEqual">
            <a:avLst>
              <a:gd fmla="val 23520" name="adj1"/>
              <a:gd fmla="val 11760" name="adj2"/>
            </a:avLst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6" name="Google Shape;486;p19"/>
          <p:cNvSpPr/>
          <p:nvPr/>
        </p:nvSpPr>
        <p:spPr>
          <a:xfrm>
            <a:off x="2145564" y="2657366"/>
            <a:ext cx="849942" cy="544370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487" name="Google Shape;487;p19"/>
          <p:cNvSpPr/>
          <p:nvPr/>
        </p:nvSpPr>
        <p:spPr>
          <a:xfrm>
            <a:off x="531812" y="3347786"/>
            <a:ext cx="849942" cy="544370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Fib(1)</a:t>
            </a:r>
            <a:endParaRPr b="1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8" name="Google Shape;488;p19"/>
          <p:cNvSpPr/>
          <p:nvPr/>
        </p:nvSpPr>
        <p:spPr>
          <a:xfrm>
            <a:off x="1507264" y="3422869"/>
            <a:ext cx="512940" cy="394203"/>
          </a:xfrm>
          <a:prstGeom prst="mathEqual">
            <a:avLst>
              <a:gd fmla="val 23520" name="adj1"/>
              <a:gd fmla="val 11760" name="adj2"/>
            </a:avLst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9" name="Google Shape;489;p19"/>
          <p:cNvSpPr/>
          <p:nvPr/>
        </p:nvSpPr>
        <p:spPr>
          <a:xfrm>
            <a:off x="2145564" y="3346164"/>
            <a:ext cx="849942" cy="544370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490" name="Google Shape;490;p19"/>
          <p:cNvSpPr/>
          <p:nvPr/>
        </p:nvSpPr>
        <p:spPr>
          <a:xfrm>
            <a:off x="531812" y="4024667"/>
            <a:ext cx="849942" cy="544370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Fib(3)</a:t>
            </a:r>
            <a:endParaRPr b="1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1" name="Google Shape;491;p19"/>
          <p:cNvSpPr/>
          <p:nvPr/>
        </p:nvSpPr>
        <p:spPr>
          <a:xfrm>
            <a:off x="1507264" y="4099750"/>
            <a:ext cx="512940" cy="394203"/>
          </a:xfrm>
          <a:prstGeom prst="mathEqual">
            <a:avLst>
              <a:gd fmla="val 23520" name="adj1"/>
              <a:gd fmla="val 11760" name="adj2"/>
            </a:avLst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2" name="Google Shape;492;p19"/>
          <p:cNvSpPr/>
          <p:nvPr/>
        </p:nvSpPr>
        <p:spPr>
          <a:xfrm>
            <a:off x="2145564" y="4023045"/>
            <a:ext cx="849942" cy="544370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/>
          </a:p>
        </p:txBody>
      </p:sp>
      <p:cxnSp>
        <p:nvCxnSpPr>
          <p:cNvPr id="493" name="Google Shape;493;p19"/>
          <p:cNvCxnSpPr>
            <a:stCxn id="494" idx="0"/>
          </p:cNvCxnSpPr>
          <p:nvPr/>
        </p:nvCxnSpPr>
        <p:spPr>
          <a:xfrm flipH="1" rot="10800000">
            <a:off x="8523308" y="3435379"/>
            <a:ext cx="294600" cy="492000"/>
          </a:xfrm>
          <a:prstGeom prst="straightConnector1">
            <a:avLst/>
          </a:prstGeom>
          <a:noFill/>
          <a:ln cap="flat" cmpd="sng" w="38100">
            <a:solidFill>
              <a:srgbClr val="ECE9E2"/>
            </a:solidFill>
            <a:prstDash val="solid"/>
            <a:round/>
            <a:headEnd len="med" w="med" type="none"/>
            <a:tailEnd len="med" w="med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cxnSp>
      <p:sp>
        <p:nvSpPr>
          <p:cNvPr id="494" name="Google Shape;494;p19"/>
          <p:cNvSpPr/>
          <p:nvPr/>
        </p:nvSpPr>
        <p:spPr>
          <a:xfrm>
            <a:off x="7989908" y="3927379"/>
            <a:ext cx="1066800" cy="705900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Fib(1)</a:t>
            </a:r>
            <a:endParaRPr b="1" i="0" sz="2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95" name="Google Shape;495;p19"/>
          <p:cNvCxnSpPr>
            <a:endCxn id="496" idx="0"/>
          </p:cNvCxnSpPr>
          <p:nvPr/>
        </p:nvCxnSpPr>
        <p:spPr>
          <a:xfrm>
            <a:off x="9595797" y="3435401"/>
            <a:ext cx="280200" cy="474900"/>
          </a:xfrm>
          <a:prstGeom prst="straightConnector1">
            <a:avLst/>
          </a:prstGeom>
          <a:noFill/>
          <a:ln cap="flat" cmpd="sng" w="38100">
            <a:solidFill>
              <a:srgbClr val="ECE9E2"/>
            </a:solidFill>
            <a:prstDash val="solid"/>
            <a:round/>
            <a:headEnd len="med" w="med" type="none"/>
            <a:tailEnd len="med" w="med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cxnSp>
      <p:sp>
        <p:nvSpPr>
          <p:cNvPr id="496" name="Google Shape;496;p19"/>
          <p:cNvSpPr/>
          <p:nvPr/>
        </p:nvSpPr>
        <p:spPr>
          <a:xfrm>
            <a:off x="9342597" y="3910301"/>
            <a:ext cx="1066800" cy="705900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Fib(0)</a:t>
            </a:r>
            <a:endParaRPr b="1" i="0" sz="2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7" name="Google Shape;497;p19"/>
          <p:cNvSpPr/>
          <p:nvPr/>
        </p:nvSpPr>
        <p:spPr>
          <a:xfrm>
            <a:off x="531812" y="4699926"/>
            <a:ext cx="849942" cy="544370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Fib(1)</a:t>
            </a:r>
            <a:endParaRPr b="1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8" name="Google Shape;498;p19"/>
          <p:cNvSpPr/>
          <p:nvPr/>
        </p:nvSpPr>
        <p:spPr>
          <a:xfrm>
            <a:off x="1507264" y="4775009"/>
            <a:ext cx="512940" cy="394203"/>
          </a:xfrm>
          <a:prstGeom prst="mathEqual">
            <a:avLst>
              <a:gd fmla="val 23520" name="adj1"/>
              <a:gd fmla="val 11760" name="adj2"/>
            </a:avLst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9" name="Google Shape;499;p19"/>
          <p:cNvSpPr/>
          <p:nvPr/>
        </p:nvSpPr>
        <p:spPr>
          <a:xfrm>
            <a:off x="2145564" y="4698304"/>
            <a:ext cx="849942" cy="544370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500" name="Google Shape;500;p19"/>
          <p:cNvSpPr/>
          <p:nvPr/>
        </p:nvSpPr>
        <p:spPr>
          <a:xfrm>
            <a:off x="531812" y="5375185"/>
            <a:ext cx="849942" cy="544370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Fib(0)</a:t>
            </a:r>
            <a:endParaRPr b="1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1" name="Google Shape;501;p19"/>
          <p:cNvSpPr/>
          <p:nvPr/>
        </p:nvSpPr>
        <p:spPr>
          <a:xfrm>
            <a:off x="1507264" y="5450268"/>
            <a:ext cx="512940" cy="394203"/>
          </a:xfrm>
          <a:prstGeom prst="mathEqual">
            <a:avLst>
              <a:gd fmla="val 23520" name="adj1"/>
              <a:gd fmla="val 11760" name="adj2"/>
            </a:avLst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2" name="Google Shape;502;p19"/>
          <p:cNvSpPr/>
          <p:nvPr/>
        </p:nvSpPr>
        <p:spPr>
          <a:xfrm>
            <a:off x="2145564" y="5373563"/>
            <a:ext cx="849942" cy="544370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/>
          </a:p>
        </p:txBody>
      </p:sp>
      <p:sp>
        <p:nvSpPr>
          <p:cNvPr id="503" name="Google Shape;503;p19"/>
          <p:cNvSpPr/>
          <p:nvPr/>
        </p:nvSpPr>
        <p:spPr>
          <a:xfrm>
            <a:off x="531812" y="6050444"/>
            <a:ext cx="849942" cy="544370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Fib(2)</a:t>
            </a:r>
            <a:endParaRPr b="1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4" name="Google Shape;504;p19"/>
          <p:cNvSpPr/>
          <p:nvPr/>
        </p:nvSpPr>
        <p:spPr>
          <a:xfrm>
            <a:off x="1507264" y="6125527"/>
            <a:ext cx="512940" cy="394203"/>
          </a:xfrm>
          <a:prstGeom prst="mathEqual">
            <a:avLst>
              <a:gd fmla="val 23520" name="adj1"/>
              <a:gd fmla="val 11760" name="adj2"/>
            </a:avLst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5" name="Google Shape;505;p19"/>
          <p:cNvSpPr/>
          <p:nvPr/>
        </p:nvSpPr>
        <p:spPr>
          <a:xfrm>
            <a:off x="2145564" y="6048822"/>
            <a:ext cx="849942" cy="544370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506" name="Google Shape;506;p19"/>
          <p:cNvSpPr/>
          <p:nvPr/>
        </p:nvSpPr>
        <p:spPr>
          <a:xfrm>
            <a:off x="3446699" y="1292783"/>
            <a:ext cx="849942" cy="544370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Fib(4)</a:t>
            </a:r>
            <a:endParaRPr b="1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7" name="Google Shape;507;p19"/>
          <p:cNvSpPr/>
          <p:nvPr/>
        </p:nvSpPr>
        <p:spPr>
          <a:xfrm>
            <a:off x="4422151" y="1367866"/>
            <a:ext cx="512940" cy="394203"/>
          </a:xfrm>
          <a:prstGeom prst="mathEqual">
            <a:avLst>
              <a:gd fmla="val 23520" name="adj1"/>
              <a:gd fmla="val 11760" name="adj2"/>
            </a:avLst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8" name="Google Shape;508;p19"/>
          <p:cNvSpPr/>
          <p:nvPr/>
        </p:nvSpPr>
        <p:spPr>
          <a:xfrm>
            <a:off x="5060451" y="1291161"/>
            <a:ext cx="849942" cy="544370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"/>
          <p:cNvSpPr txBox="1"/>
          <p:nvPr>
            <p:ph idx="12" type="sldNum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4" name="Google Shape;74;p2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/>
              <a:t>Table of Contents</a:t>
            </a:r>
            <a:endParaRPr/>
          </a:p>
        </p:txBody>
      </p:sp>
      <p:pic>
        <p:nvPicPr>
          <p:cNvPr id="75" name="Google Shape;75;p2">
            <a:hlinkClick action="ppaction://hlinksldjump"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89194" y="1787682"/>
            <a:ext cx="3047206" cy="1714500"/>
          </a:xfrm>
          <a:prstGeom prst="rect">
            <a:avLst/>
          </a:prstGeom>
          <a:noFill/>
          <a:ln cap="flat" cmpd="sng" w="9525">
            <a:solidFill>
              <a:srgbClr val="D3D3D3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6" name="Google Shape;76;p2">
            <a:hlinkClick action="ppaction://hlinksldjump" r:id="rId5"/>
          </p:cNvPr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704806" y="1787682"/>
            <a:ext cx="3047206" cy="1714500"/>
          </a:xfrm>
          <a:prstGeom prst="rect">
            <a:avLst/>
          </a:prstGeom>
          <a:noFill/>
          <a:ln cap="flat" cmpd="sng" w="9525">
            <a:solidFill>
              <a:srgbClr val="D3D3D3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7" name="Google Shape;77;p2">
            <a:hlinkClick action="ppaction://hlinksldjump" r:id="rId7"/>
          </p:cNvPr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089194" y="4161114"/>
            <a:ext cx="3047206" cy="1714500"/>
          </a:xfrm>
          <a:prstGeom prst="rect">
            <a:avLst/>
          </a:prstGeom>
          <a:noFill/>
          <a:ln cap="flat" cmpd="sng" w="9525">
            <a:solidFill>
              <a:srgbClr val="D3D3D3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8" name="Google Shape;78;p2">
            <a:hlinkClick action="ppaction://hlinksldjump" r:id="rId9"/>
          </p:cNvPr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6704806" y="4161114"/>
            <a:ext cx="3047206" cy="1714500"/>
          </a:xfrm>
          <a:prstGeom prst="rect">
            <a:avLst/>
          </a:prstGeom>
          <a:noFill/>
          <a:ln cap="flat" cmpd="sng" w="9525">
            <a:solidFill>
              <a:srgbClr val="D3D3D3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20"/>
          <p:cNvSpPr txBox="1"/>
          <p:nvPr>
            <p:ph idx="12" type="sldNum"/>
          </p:nvPr>
        </p:nvSpPr>
        <p:spPr>
          <a:xfrm>
            <a:off x="11566525" y="6524625"/>
            <a:ext cx="428625" cy="1968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14" name="Google Shape;514;p20"/>
          <p:cNvSpPr txBox="1"/>
          <p:nvPr>
            <p:ph idx="1" type="body"/>
          </p:nvPr>
        </p:nvSpPr>
        <p:spPr>
          <a:xfrm>
            <a:off x="190413" y="1151121"/>
            <a:ext cx="11804822" cy="5570355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spcFirstLastPara="1" rIns="108000" wrap="square" tIns="36000">
            <a:normAutofit/>
          </a:bodyPr>
          <a:lstStyle/>
          <a:p>
            <a:pPr indent="-304747" lvl="0" marL="304747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3400"/>
              <a:buChar char="▪"/>
            </a:pPr>
            <a:r>
              <a:rPr lang="en-US"/>
              <a:t>DP 🡪 sub-problems </a:t>
            </a:r>
            <a:r>
              <a:rPr b="1" lang="en-US">
                <a:solidFill>
                  <a:srgbClr val="F3CC5F"/>
                </a:solidFill>
              </a:rPr>
              <a:t>overlap</a:t>
            </a:r>
            <a:endParaRPr b="1">
              <a:solidFill>
                <a:srgbClr val="F3CC5F"/>
              </a:solidFill>
            </a:endParaRPr>
          </a:p>
          <a:p>
            <a:pPr indent="-304747" lvl="0" marL="304747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3400"/>
              <a:buChar char="▪"/>
            </a:pPr>
            <a:r>
              <a:rPr lang="en-US"/>
              <a:t>In order to </a:t>
            </a:r>
            <a:r>
              <a:rPr b="1" lang="en-US">
                <a:solidFill>
                  <a:srgbClr val="F3CC5F"/>
                </a:solidFill>
              </a:rPr>
              <a:t>avoid</a:t>
            </a:r>
            <a:r>
              <a:rPr lang="en-US"/>
              <a:t> </a:t>
            </a:r>
            <a:r>
              <a:rPr b="1" lang="en-US">
                <a:solidFill>
                  <a:srgbClr val="F3CC5F"/>
                </a:solidFill>
              </a:rPr>
              <a:t>solving</a:t>
            </a:r>
            <a:r>
              <a:rPr lang="en-US"/>
              <a:t> problems </a:t>
            </a:r>
            <a:r>
              <a:rPr b="1" lang="en-US">
                <a:solidFill>
                  <a:srgbClr val="F3CC5F"/>
                </a:solidFill>
              </a:rPr>
              <a:t>multiple times</a:t>
            </a:r>
            <a:r>
              <a:rPr lang="en-US"/>
              <a:t>, memorize</a:t>
            </a:r>
            <a:endParaRPr/>
          </a:p>
          <a:p>
            <a:pPr indent="-231605" lvl="1" marL="609493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2560"/>
              <a:buChar char="▪"/>
            </a:pPr>
            <a:r>
              <a:rPr b="1" lang="en-US">
                <a:solidFill>
                  <a:srgbClr val="F3CC5F"/>
                </a:solidFill>
              </a:rPr>
              <a:t>Memoization</a:t>
            </a:r>
            <a:r>
              <a:rPr lang="en-US"/>
              <a:t> 🡪 </a:t>
            </a:r>
            <a:r>
              <a:rPr b="1" lang="en-US">
                <a:solidFill>
                  <a:srgbClr val="F3CC5F"/>
                </a:solidFill>
              </a:rPr>
              <a:t>save/cache</a:t>
            </a:r>
            <a:r>
              <a:rPr lang="en-US"/>
              <a:t> sub-problem solutions </a:t>
            </a:r>
            <a:r>
              <a:rPr b="1" lang="en-US">
                <a:solidFill>
                  <a:srgbClr val="F3CC5F"/>
                </a:solidFill>
              </a:rPr>
              <a:t>for later use</a:t>
            </a:r>
            <a:endParaRPr/>
          </a:p>
          <a:p>
            <a:pPr indent="-304747" lvl="0" marL="304747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3400"/>
              <a:buChar char="▪"/>
            </a:pPr>
            <a:r>
              <a:rPr lang="en-US"/>
              <a:t>Typically using an </a:t>
            </a:r>
            <a:r>
              <a:rPr b="1" lang="en-US">
                <a:solidFill>
                  <a:srgbClr val="F3CC5F"/>
                </a:solidFill>
              </a:rPr>
              <a:t>array</a:t>
            </a:r>
            <a:r>
              <a:rPr lang="en-US"/>
              <a:t>, </a:t>
            </a:r>
            <a:r>
              <a:rPr b="1" lang="en-US">
                <a:solidFill>
                  <a:srgbClr val="F3CC5F"/>
                </a:solidFill>
              </a:rPr>
              <a:t>matrix </a:t>
            </a:r>
            <a:r>
              <a:rPr lang="en-US"/>
              <a:t>or a </a:t>
            </a:r>
            <a:r>
              <a:rPr b="1" lang="en-US">
                <a:solidFill>
                  <a:srgbClr val="F3CC5F"/>
                </a:solidFill>
              </a:rPr>
              <a:t>hash table</a:t>
            </a:r>
            <a:endParaRPr b="1">
              <a:solidFill>
                <a:srgbClr val="F3CC5F"/>
              </a:solidFill>
            </a:endParaRPr>
          </a:p>
        </p:txBody>
      </p:sp>
      <p:sp>
        <p:nvSpPr>
          <p:cNvPr id="515" name="Google Shape;515;p20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/>
              <a:t>Memoization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21"/>
          <p:cNvSpPr txBox="1"/>
          <p:nvPr>
            <p:ph idx="4294967295" type="ctrTitle"/>
          </p:nvPr>
        </p:nvSpPr>
        <p:spPr>
          <a:xfrm>
            <a:off x="912813" y="4894400"/>
            <a:ext cx="10363200" cy="820600"/>
          </a:xfrm>
          <a:prstGeom prst="rect">
            <a:avLst/>
          </a:prstGeom>
          <a:noFill/>
          <a:ln>
            <a:noFill/>
          </a:ln>
        </p:spPr>
        <p:txBody>
          <a:bodyPr anchorCtr="0" anchor="b" bIns="36000" lIns="36000" spcFirstLastPara="1" rIns="36000" wrap="square" tIns="3600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5400"/>
              <a:buFont typeface="Calibri"/>
              <a:buNone/>
            </a:pPr>
            <a:r>
              <a:rPr b="1" i="0" lang="en-US" sz="5400" u="none" cap="none" strike="noStrik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rPr>
              <a:t>Fibonacci Sequence with DP</a:t>
            </a:r>
            <a:endParaRPr/>
          </a:p>
        </p:txBody>
      </p:sp>
      <p:sp>
        <p:nvSpPr>
          <p:cNvPr id="521" name="Google Shape;521;p21"/>
          <p:cNvSpPr txBox="1"/>
          <p:nvPr>
            <p:ph idx="4294967295" type="subTitle"/>
          </p:nvPr>
        </p:nvSpPr>
        <p:spPr>
          <a:xfrm>
            <a:off x="912813" y="5754968"/>
            <a:ext cx="10363200" cy="719034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36000" spcFirstLastPara="1" rIns="36000" wrap="square" tIns="36000">
            <a:spAutoFit/>
          </a:bodyPr>
          <a:lstStyle/>
          <a:p>
            <a:pPr indent="0" lvl="0" marL="0" marR="0" rtl="0" algn="ct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ts val="4000"/>
              <a:buFont typeface="Noto Sans Symbols"/>
              <a:buNone/>
            </a:pPr>
            <a:r>
              <a:rPr b="0" i="0" lang="en-US" sz="40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Recursive Top-Down Approach</a:t>
            </a:r>
            <a:endParaRPr/>
          </a:p>
        </p:txBody>
      </p:sp>
      <p:pic>
        <p:nvPicPr>
          <p:cNvPr descr="Magnifying glass" id="522" name="Google Shape;52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13213" y="892032"/>
            <a:ext cx="3962400" cy="396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agnifying glass" id="523" name="Google Shape;523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5212" y="1600200"/>
            <a:ext cx="1676400" cy="1676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agnifying glass" id="524" name="Google Shape;524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05890" y="1930878"/>
            <a:ext cx="659922" cy="65992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agnifying glass" id="525" name="Google Shape;525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332412" y="2057400"/>
            <a:ext cx="278922" cy="27892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agnifying glass" id="526" name="Google Shape;526;p2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385590" y="2114549"/>
            <a:ext cx="102078" cy="10207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agnifying glass" id="527" name="Google Shape;527;p2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408612" y="2135446"/>
            <a:ext cx="38053" cy="380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22"/>
          <p:cNvSpPr txBox="1"/>
          <p:nvPr>
            <p:ph idx="1" type="body"/>
          </p:nvPr>
        </p:nvSpPr>
        <p:spPr>
          <a:xfrm>
            <a:off x="190413" y="1151121"/>
            <a:ext cx="11804822" cy="5570355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spcFirstLastPara="1" rIns="108000" wrap="square" tIns="36000">
            <a:normAutofit/>
          </a:bodyPr>
          <a:lstStyle/>
          <a:p>
            <a:pPr indent="-304747" lvl="0" marL="304747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3400"/>
              <a:buChar char="▪"/>
            </a:pPr>
            <a:r>
              <a:rPr lang="en-US"/>
              <a:t>Fib(4)</a:t>
            </a:r>
            <a:endParaRPr/>
          </a:p>
        </p:txBody>
      </p:sp>
      <p:sp>
        <p:nvSpPr>
          <p:cNvPr id="533" name="Google Shape;533;p22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/>
              <a:t>Fibonacci</a:t>
            </a:r>
            <a:endParaRPr/>
          </a:p>
        </p:txBody>
      </p:sp>
      <p:sp>
        <p:nvSpPr>
          <p:cNvPr id="534" name="Google Shape;534;p22"/>
          <p:cNvSpPr/>
          <p:nvPr/>
        </p:nvSpPr>
        <p:spPr>
          <a:xfrm>
            <a:off x="5539868" y="1828800"/>
            <a:ext cx="1316544" cy="785198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Fib(4)</a:t>
            </a:r>
            <a:endParaRPr b="1" i="0" sz="2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5" name="Google Shape;535;p22"/>
          <p:cNvSpPr/>
          <p:nvPr/>
        </p:nvSpPr>
        <p:spPr>
          <a:xfrm rot="5400000">
            <a:off x="5635624" y="914400"/>
            <a:ext cx="1143000" cy="228600"/>
          </a:xfrm>
          <a:prstGeom prst="rightArrow">
            <a:avLst>
              <a:gd fmla="val 32385" name="adj1"/>
              <a:gd fmla="val 63211" name="adj2"/>
            </a:avLst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536" name="Google Shape;536;p22"/>
          <p:cNvGraphicFramePr/>
          <p:nvPr/>
        </p:nvGraphicFramePr>
        <p:xfrm>
          <a:off x="8990012" y="5257800"/>
          <a:ext cx="3000000" cy="3000000"/>
        </p:xfrm>
        <a:graphic>
          <a:graphicData uri="http://schemas.openxmlformats.org/drawingml/2006/table">
            <a:tbl>
              <a:tblPr bandRow="1">
                <a:gradFill>
                  <a:gsLst>
                    <a:gs pos="0">
                      <a:srgbClr val="F8CCA1"/>
                    </a:gs>
                    <a:gs pos="50000">
                      <a:srgbClr val="F6C493"/>
                    </a:gs>
                    <a:gs pos="100000">
                      <a:srgbClr val="F9BC7E"/>
                    </a:gs>
                  </a:gsLst>
                  <a:lin ang="5400000" scaled="0"/>
                </a:gradFill>
                <a:tableStyleId>{B6A755B8-B13B-4176-B83B-E4A3BFF21C0D}</a:tableStyleId>
              </a:tblPr>
              <a:tblGrid>
                <a:gridCol w="440950"/>
                <a:gridCol w="440950"/>
                <a:gridCol w="440950"/>
                <a:gridCol w="440950"/>
                <a:gridCol w="44095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 u="none" cap="none" strike="noStrike">
                          <a:solidFill>
                            <a:schemeClr val="dk1"/>
                          </a:solidFill>
                        </a:rPr>
                        <a:t>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 u="none" cap="none" strike="noStrike">
                          <a:solidFill>
                            <a:schemeClr val="dk1"/>
                          </a:solidFill>
                        </a:rPr>
                        <a:t>1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 u="none" cap="none" strike="noStrike">
                          <a:solidFill>
                            <a:schemeClr val="dk1"/>
                          </a:solidFill>
                        </a:rPr>
                        <a:t>2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 u="none" cap="none" strike="noStrike">
                          <a:solidFill>
                            <a:schemeClr val="dk1"/>
                          </a:solidFill>
                        </a:rPr>
                        <a:t>3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 u="none" cap="none" strike="noStrike">
                          <a:solidFill>
                            <a:schemeClr val="dk1"/>
                          </a:solidFill>
                        </a:rPr>
                        <a:t>4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 u="none" cap="none" strike="noStrike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23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/>
              <a:t>Fibonacci</a:t>
            </a:r>
            <a:endParaRPr/>
          </a:p>
        </p:txBody>
      </p:sp>
      <p:sp>
        <p:nvSpPr>
          <p:cNvPr id="542" name="Google Shape;542;p23"/>
          <p:cNvSpPr/>
          <p:nvPr/>
        </p:nvSpPr>
        <p:spPr>
          <a:xfrm>
            <a:off x="5539868" y="1828800"/>
            <a:ext cx="1316544" cy="785198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Fib(4)</a:t>
            </a:r>
            <a:endParaRPr b="1" i="0" sz="2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43" name="Google Shape;543;p23"/>
          <p:cNvCxnSpPr>
            <a:stCxn id="544" idx="7"/>
          </p:cNvCxnSpPr>
          <p:nvPr/>
        </p:nvCxnSpPr>
        <p:spPr>
          <a:xfrm flipH="1" rot="10800000">
            <a:off x="5157888" y="2499004"/>
            <a:ext cx="574800" cy="426900"/>
          </a:xfrm>
          <a:prstGeom prst="straightConnector1">
            <a:avLst/>
          </a:prstGeom>
          <a:noFill/>
          <a:ln cap="flat" cmpd="sng" w="38100">
            <a:solidFill>
              <a:srgbClr val="ECE9E2"/>
            </a:solidFill>
            <a:prstDash val="solid"/>
            <a:round/>
            <a:headEnd len="med" w="med" type="none"/>
            <a:tailEnd len="med" w="med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cxnSp>
      <p:cxnSp>
        <p:nvCxnSpPr>
          <p:cNvPr id="545" name="Google Shape;545;p23"/>
          <p:cNvCxnSpPr>
            <a:endCxn id="546" idx="1"/>
          </p:cNvCxnSpPr>
          <p:nvPr/>
        </p:nvCxnSpPr>
        <p:spPr>
          <a:xfrm>
            <a:off x="6663529" y="2498926"/>
            <a:ext cx="506400" cy="432600"/>
          </a:xfrm>
          <a:prstGeom prst="straightConnector1">
            <a:avLst/>
          </a:prstGeom>
          <a:noFill/>
          <a:ln cap="flat" cmpd="sng" w="38100">
            <a:solidFill>
              <a:srgbClr val="ECE9E2"/>
            </a:solidFill>
            <a:prstDash val="solid"/>
            <a:round/>
            <a:headEnd len="med" w="med" type="none"/>
            <a:tailEnd len="med" w="med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cxnSp>
      <p:sp>
        <p:nvSpPr>
          <p:cNvPr id="544" name="Google Shape;544;p23"/>
          <p:cNvSpPr/>
          <p:nvPr/>
        </p:nvSpPr>
        <p:spPr>
          <a:xfrm>
            <a:off x="4140686" y="2819610"/>
            <a:ext cx="1191726" cy="725824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Fib(3)</a:t>
            </a:r>
            <a:endParaRPr b="1" i="0" sz="2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6" name="Google Shape;546;p23"/>
          <p:cNvSpPr/>
          <p:nvPr/>
        </p:nvSpPr>
        <p:spPr>
          <a:xfrm>
            <a:off x="7008812" y="2828149"/>
            <a:ext cx="1100180" cy="705900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Fib(2)</a:t>
            </a:r>
            <a:endParaRPr b="1" i="0" sz="2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7" name="Google Shape;547;p23"/>
          <p:cNvSpPr/>
          <p:nvPr/>
        </p:nvSpPr>
        <p:spPr>
          <a:xfrm rot="8595634">
            <a:off x="4286187" y="2200071"/>
            <a:ext cx="1143000" cy="228600"/>
          </a:xfrm>
          <a:prstGeom prst="rightArrow">
            <a:avLst>
              <a:gd fmla="val 32385" name="adj1"/>
              <a:gd fmla="val 63211" name="adj2"/>
            </a:avLst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548" name="Google Shape;548;p23"/>
          <p:cNvGraphicFramePr/>
          <p:nvPr/>
        </p:nvGraphicFramePr>
        <p:xfrm>
          <a:off x="8990012" y="5257800"/>
          <a:ext cx="3000000" cy="3000000"/>
        </p:xfrm>
        <a:graphic>
          <a:graphicData uri="http://schemas.openxmlformats.org/drawingml/2006/table">
            <a:tbl>
              <a:tblPr bandRow="1">
                <a:noFill/>
                <a:tableStyleId>{B6A755B8-B13B-4176-B83B-E4A3BFF21C0D}</a:tableStyleId>
              </a:tblPr>
              <a:tblGrid>
                <a:gridCol w="440950"/>
                <a:gridCol w="440950"/>
                <a:gridCol w="440950"/>
                <a:gridCol w="440950"/>
                <a:gridCol w="44095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 u="none" cap="none" strike="noStrike">
                          <a:solidFill>
                            <a:schemeClr val="dk1"/>
                          </a:solidFill>
                        </a:rPr>
                        <a:t>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 u="none" cap="none" strike="noStrike">
                          <a:solidFill>
                            <a:schemeClr val="dk1"/>
                          </a:solidFill>
                        </a:rPr>
                        <a:t>1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 u="none" cap="none" strike="noStrike">
                          <a:solidFill>
                            <a:schemeClr val="dk1"/>
                          </a:solidFill>
                        </a:rPr>
                        <a:t>2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 u="none" cap="none" strike="noStrike">
                          <a:solidFill>
                            <a:schemeClr val="dk1"/>
                          </a:solidFill>
                        </a:rPr>
                        <a:t>3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 u="none" cap="none" strike="noStrike">
                          <a:solidFill>
                            <a:schemeClr val="dk1"/>
                          </a:solidFill>
                        </a:rPr>
                        <a:t>4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 u="none" cap="none" strike="noStrike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24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/>
              <a:t>Fibonacci</a:t>
            </a:r>
            <a:endParaRPr/>
          </a:p>
        </p:txBody>
      </p:sp>
      <p:sp>
        <p:nvSpPr>
          <p:cNvPr id="554" name="Google Shape;554;p24"/>
          <p:cNvSpPr/>
          <p:nvPr/>
        </p:nvSpPr>
        <p:spPr>
          <a:xfrm>
            <a:off x="5539868" y="1828800"/>
            <a:ext cx="1316544" cy="785198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Fib(4)</a:t>
            </a:r>
            <a:endParaRPr b="1" i="0" sz="2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55" name="Google Shape;555;p24"/>
          <p:cNvCxnSpPr>
            <a:stCxn id="556" idx="7"/>
          </p:cNvCxnSpPr>
          <p:nvPr/>
        </p:nvCxnSpPr>
        <p:spPr>
          <a:xfrm flipH="1" rot="10800000">
            <a:off x="5157888" y="2499004"/>
            <a:ext cx="574800" cy="426900"/>
          </a:xfrm>
          <a:prstGeom prst="straightConnector1">
            <a:avLst/>
          </a:prstGeom>
          <a:noFill/>
          <a:ln cap="flat" cmpd="sng" w="38100">
            <a:solidFill>
              <a:srgbClr val="ECE9E2"/>
            </a:solidFill>
            <a:prstDash val="solid"/>
            <a:round/>
            <a:headEnd len="med" w="med" type="none"/>
            <a:tailEnd len="med" w="med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cxnSp>
      <p:cxnSp>
        <p:nvCxnSpPr>
          <p:cNvPr id="557" name="Google Shape;557;p24"/>
          <p:cNvCxnSpPr>
            <a:endCxn id="558" idx="1"/>
          </p:cNvCxnSpPr>
          <p:nvPr/>
        </p:nvCxnSpPr>
        <p:spPr>
          <a:xfrm>
            <a:off x="6663529" y="2498926"/>
            <a:ext cx="506400" cy="432600"/>
          </a:xfrm>
          <a:prstGeom prst="straightConnector1">
            <a:avLst/>
          </a:prstGeom>
          <a:noFill/>
          <a:ln cap="flat" cmpd="sng" w="38100">
            <a:solidFill>
              <a:srgbClr val="ECE9E2"/>
            </a:solidFill>
            <a:prstDash val="solid"/>
            <a:round/>
            <a:headEnd len="med" w="med" type="none"/>
            <a:tailEnd len="med" w="med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cxnSp>
      <p:sp>
        <p:nvSpPr>
          <p:cNvPr id="556" name="Google Shape;556;p24"/>
          <p:cNvSpPr/>
          <p:nvPr/>
        </p:nvSpPr>
        <p:spPr>
          <a:xfrm>
            <a:off x="4140686" y="2819610"/>
            <a:ext cx="1191726" cy="725824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Fib(3)</a:t>
            </a:r>
            <a:endParaRPr b="1" i="0" sz="2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8" name="Google Shape;558;p24"/>
          <p:cNvSpPr/>
          <p:nvPr/>
        </p:nvSpPr>
        <p:spPr>
          <a:xfrm>
            <a:off x="7008812" y="2828149"/>
            <a:ext cx="1100180" cy="705900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Fib(2)</a:t>
            </a:r>
            <a:endParaRPr b="1" i="0" sz="2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59" name="Google Shape;559;p24"/>
          <p:cNvCxnSpPr>
            <a:stCxn id="560" idx="0"/>
          </p:cNvCxnSpPr>
          <p:nvPr/>
        </p:nvCxnSpPr>
        <p:spPr>
          <a:xfrm flipH="1" rot="10800000">
            <a:off x="3967521" y="3439020"/>
            <a:ext cx="347700" cy="462000"/>
          </a:xfrm>
          <a:prstGeom prst="straightConnector1">
            <a:avLst/>
          </a:prstGeom>
          <a:noFill/>
          <a:ln cap="flat" cmpd="sng" w="38100">
            <a:solidFill>
              <a:srgbClr val="ECE9E2"/>
            </a:solidFill>
            <a:prstDash val="solid"/>
            <a:round/>
            <a:headEnd len="med" w="med" type="none"/>
            <a:tailEnd len="med" w="med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cxnSp>
      <p:cxnSp>
        <p:nvCxnSpPr>
          <p:cNvPr id="561" name="Google Shape;561;p24"/>
          <p:cNvCxnSpPr>
            <a:endCxn id="562" idx="0"/>
          </p:cNvCxnSpPr>
          <p:nvPr/>
        </p:nvCxnSpPr>
        <p:spPr>
          <a:xfrm>
            <a:off x="5157770" y="3439126"/>
            <a:ext cx="276300" cy="466500"/>
          </a:xfrm>
          <a:prstGeom prst="straightConnector1">
            <a:avLst/>
          </a:prstGeom>
          <a:noFill/>
          <a:ln cap="flat" cmpd="sng" w="38100">
            <a:solidFill>
              <a:srgbClr val="ECE9E2"/>
            </a:solidFill>
            <a:prstDash val="solid"/>
            <a:round/>
            <a:headEnd len="med" w="med" type="none"/>
            <a:tailEnd len="med" w="med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cxnSp>
      <p:sp>
        <p:nvSpPr>
          <p:cNvPr id="562" name="Google Shape;562;p24"/>
          <p:cNvSpPr/>
          <p:nvPr/>
        </p:nvSpPr>
        <p:spPr>
          <a:xfrm>
            <a:off x="4875212" y="3905626"/>
            <a:ext cx="1117716" cy="705900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Fib(1)</a:t>
            </a:r>
            <a:endParaRPr b="1" i="0" sz="2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0" name="Google Shape;560;p24"/>
          <p:cNvSpPr/>
          <p:nvPr/>
        </p:nvSpPr>
        <p:spPr>
          <a:xfrm>
            <a:off x="3417431" y="3901020"/>
            <a:ext cx="1100180" cy="705900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Fib(2)</a:t>
            </a:r>
            <a:endParaRPr b="1" i="0" sz="2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3" name="Google Shape;563;p24"/>
          <p:cNvSpPr/>
          <p:nvPr/>
        </p:nvSpPr>
        <p:spPr>
          <a:xfrm rot="7711054">
            <a:off x="3037268" y="3419748"/>
            <a:ext cx="1143000" cy="228600"/>
          </a:xfrm>
          <a:prstGeom prst="rightArrow">
            <a:avLst>
              <a:gd fmla="val 32385" name="adj1"/>
              <a:gd fmla="val 63211" name="adj2"/>
            </a:avLst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564" name="Google Shape;564;p24"/>
          <p:cNvGraphicFramePr/>
          <p:nvPr/>
        </p:nvGraphicFramePr>
        <p:xfrm>
          <a:off x="8990012" y="5257800"/>
          <a:ext cx="3000000" cy="3000000"/>
        </p:xfrm>
        <a:graphic>
          <a:graphicData uri="http://schemas.openxmlformats.org/drawingml/2006/table">
            <a:tbl>
              <a:tblPr bandRow="1">
                <a:noFill/>
                <a:tableStyleId>{B6A755B8-B13B-4176-B83B-E4A3BFF21C0D}</a:tableStyleId>
              </a:tblPr>
              <a:tblGrid>
                <a:gridCol w="440950"/>
                <a:gridCol w="440950"/>
                <a:gridCol w="440950"/>
                <a:gridCol w="440950"/>
                <a:gridCol w="44095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 u="none" cap="none" strike="noStrike">
                          <a:solidFill>
                            <a:schemeClr val="dk1"/>
                          </a:solidFill>
                        </a:rPr>
                        <a:t>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 u="none" cap="none" strike="noStrike">
                          <a:solidFill>
                            <a:schemeClr val="dk1"/>
                          </a:solidFill>
                        </a:rPr>
                        <a:t>1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 u="none" cap="none" strike="noStrike">
                          <a:solidFill>
                            <a:schemeClr val="dk1"/>
                          </a:solidFill>
                        </a:rPr>
                        <a:t>2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 u="none" cap="none" strike="noStrike">
                          <a:solidFill>
                            <a:schemeClr val="dk1"/>
                          </a:solidFill>
                        </a:rPr>
                        <a:t>3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 u="none" cap="none" strike="noStrike">
                          <a:solidFill>
                            <a:schemeClr val="dk1"/>
                          </a:solidFill>
                        </a:rPr>
                        <a:t>4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 u="none" cap="none" strike="noStrike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25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/>
              <a:t>Fibonacci</a:t>
            </a:r>
            <a:endParaRPr/>
          </a:p>
        </p:txBody>
      </p:sp>
      <p:sp>
        <p:nvSpPr>
          <p:cNvPr id="570" name="Google Shape;570;p25"/>
          <p:cNvSpPr/>
          <p:nvPr/>
        </p:nvSpPr>
        <p:spPr>
          <a:xfrm>
            <a:off x="5539868" y="1828800"/>
            <a:ext cx="1316544" cy="785198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Fib(4)</a:t>
            </a:r>
            <a:endParaRPr b="1" i="0" sz="2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71" name="Google Shape;571;p25"/>
          <p:cNvCxnSpPr>
            <a:stCxn id="572" idx="7"/>
          </p:cNvCxnSpPr>
          <p:nvPr/>
        </p:nvCxnSpPr>
        <p:spPr>
          <a:xfrm flipH="1" rot="10800000">
            <a:off x="5157888" y="2499004"/>
            <a:ext cx="574800" cy="426900"/>
          </a:xfrm>
          <a:prstGeom prst="straightConnector1">
            <a:avLst/>
          </a:prstGeom>
          <a:noFill/>
          <a:ln cap="flat" cmpd="sng" w="38100">
            <a:solidFill>
              <a:srgbClr val="ECE9E2"/>
            </a:solidFill>
            <a:prstDash val="solid"/>
            <a:round/>
            <a:headEnd len="med" w="med" type="none"/>
            <a:tailEnd len="med" w="med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cxnSp>
      <p:cxnSp>
        <p:nvCxnSpPr>
          <p:cNvPr id="573" name="Google Shape;573;p25"/>
          <p:cNvCxnSpPr>
            <a:endCxn id="574" idx="1"/>
          </p:cNvCxnSpPr>
          <p:nvPr/>
        </p:nvCxnSpPr>
        <p:spPr>
          <a:xfrm>
            <a:off x="6663529" y="2498926"/>
            <a:ext cx="506400" cy="432600"/>
          </a:xfrm>
          <a:prstGeom prst="straightConnector1">
            <a:avLst/>
          </a:prstGeom>
          <a:noFill/>
          <a:ln cap="flat" cmpd="sng" w="38100">
            <a:solidFill>
              <a:srgbClr val="ECE9E2"/>
            </a:solidFill>
            <a:prstDash val="solid"/>
            <a:round/>
            <a:headEnd len="med" w="med" type="none"/>
            <a:tailEnd len="med" w="med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cxnSp>
      <p:sp>
        <p:nvSpPr>
          <p:cNvPr id="572" name="Google Shape;572;p25"/>
          <p:cNvSpPr/>
          <p:nvPr/>
        </p:nvSpPr>
        <p:spPr>
          <a:xfrm>
            <a:off x="4140686" y="2819610"/>
            <a:ext cx="1191726" cy="725824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Fib(3)</a:t>
            </a:r>
            <a:endParaRPr b="1" i="0" sz="2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4" name="Google Shape;574;p25"/>
          <p:cNvSpPr/>
          <p:nvPr/>
        </p:nvSpPr>
        <p:spPr>
          <a:xfrm>
            <a:off x="7008812" y="2828149"/>
            <a:ext cx="1100180" cy="705900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Fib(2)</a:t>
            </a:r>
            <a:endParaRPr b="1" i="0" sz="2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75" name="Google Shape;575;p25"/>
          <p:cNvCxnSpPr>
            <a:stCxn id="576" idx="0"/>
          </p:cNvCxnSpPr>
          <p:nvPr/>
        </p:nvCxnSpPr>
        <p:spPr>
          <a:xfrm flipH="1" rot="10800000">
            <a:off x="3967521" y="3439020"/>
            <a:ext cx="347700" cy="462000"/>
          </a:xfrm>
          <a:prstGeom prst="straightConnector1">
            <a:avLst/>
          </a:prstGeom>
          <a:noFill/>
          <a:ln cap="flat" cmpd="sng" w="38100">
            <a:solidFill>
              <a:srgbClr val="ECE9E2"/>
            </a:solidFill>
            <a:prstDash val="solid"/>
            <a:round/>
            <a:headEnd len="med" w="med" type="none"/>
            <a:tailEnd len="med" w="med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cxnSp>
      <p:cxnSp>
        <p:nvCxnSpPr>
          <p:cNvPr id="577" name="Google Shape;577;p25"/>
          <p:cNvCxnSpPr>
            <a:endCxn id="578" idx="0"/>
          </p:cNvCxnSpPr>
          <p:nvPr/>
        </p:nvCxnSpPr>
        <p:spPr>
          <a:xfrm>
            <a:off x="5157770" y="3439126"/>
            <a:ext cx="276300" cy="466500"/>
          </a:xfrm>
          <a:prstGeom prst="straightConnector1">
            <a:avLst/>
          </a:prstGeom>
          <a:noFill/>
          <a:ln cap="flat" cmpd="sng" w="38100">
            <a:solidFill>
              <a:srgbClr val="ECE9E2"/>
            </a:solidFill>
            <a:prstDash val="solid"/>
            <a:round/>
            <a:headEnd len="med" w="med" type="none"/>
            <a:tailEnd len="med" w="med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cxnSp>
      <p:sp>
        <p:nvSpPr>
          <p:cNvPr id="578" name="Google Shape;578;p25"/>
          <p:cNvSpPr/>
          <p:nvPr/>
        </p:nvSpPr>
        <p:spPr>
          <a:xfrm>
            <a:off x="4875212" y="3905626"/>
            <a:ext cx="1117716" cy="705900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Fib(1)</a:t>
            </a:r>
            <a:endParaRPr b="1" i="0" sz="2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6" name="Google Shape;576;p25"/>
          <p:cNvSpPr/>
          <p:nvPr/>
        </p:nvSpPr>
        <p:spPr>
          <a:xfrm>
            <a:off x="3417431" y="3901020"/>
            <a:ext cx="1100180" cy="705900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Fib(2)</a:t>
            </a:r>
            <a:endParaRPr b="1" i="0" sz="2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79" name="Google Shape;579;p25"/>
          <p:cNvCxnSpPr>
            <a:stCxn id="580" idx="0"/>
          </p:cNvCxnSpPr>
          <p:nvPr/>
        </p:nvCxnSpPr>
        <p:spPr>
          <a:xfrm flipH="1" rot="10800000">
            <a:off x="3208431" y="4503660"/>
            <a:ext cx="370200" cy="561000"/>
          </a:xfrm>
          <a:prstGeom prst="straightConnector1">
            <a:avLst/>
          </a:prstGeom>
          <a:noFill/>
          <a:ln cap="flat" cmpd="sng" w="38100">
            <a:solidFill>
              <a:srgbClr val="ECE9E2"/>
            </a:solidFill>
            <a:prstDash val="solid"/>
            <a:round/>
            <a:headEnd len="med" w="med" type="none"/>
            <a:tailEnd len="med" w="med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cxnSp>
      <p:sp>
        <p:nvSpPr>
          <p:cNvPr id="580" name="Google Shape;580;p25"/>
          <p:cNvSpPr/>
          <p:nvPr/>
        </p:nvSpPr>
        <p:spPr>
          <a:xfrm>
            <a:off x="2665412" y="5064660"/>
            <a:ext cx="1086038" cy="705900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Fib(1)</a:t>
            </a:r>
            <a:endParaRPr b="1" i="0" sz="2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81" name="Google Shape;581;p25"/>
          <p:cNvCxnSpPr>
            <a:endCxn id="582" idx="0"/>
          </p:cNvCxnSpPr>
          <p:nvPr/>
        </p:nvCxnSpPr>
        <p:spPr>
          <a:xfrm>
            <a:off x="4356487" y="4503514"/>
            <a:ext cx="309900" cy="555900"/>
          </a:xfrm>
          <a:prstGeom prst="straightConnector1">
            <a:avLst/>
          </a:prstGeom>
          <a:noFill/>
          <a:ln cap="flat" cmpd="sng" w="38100">
            <a:solidFill>
              <a:srgbClr val="ECE9E2"/>
            </a:solidFill>
            <a:prstDash val="solid"/>
            <a:round/>
            <a:headEnd len="med" w="med" type="none"/>
            <a:tailEnd len="med" w="med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cxnSp>
      <p:sp>
        <p:nvSpPr>
          <p:cNvPr id="582" name="Google Shape;582;p25"/>
          <p:cNvSpPr/>
          <p:nvPr/>
        </p:nvSpPr>
        <p:spPr>
          <a:xfrm>
            <a:off x="4152763" y="5059414"/>
            <a:ext cx="1027249" cy="705900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Fib(0)</a:t>
            </a:r>
            <a:endParaRPr b="1" i="0" sz="2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3" name="Google Shape;583;p25"/>
          <p:cNvSpPr/>
          <p:nvPr/>
        </p:nvSpPr>
        <p:spPr>
          <a:xfrm>
            <a:off x="531812" y="1589230"/>
            <a:ext cx="849942" cy="544370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Fib(1)</a:t>
            </a:r>
            <a:endParaRPr b="1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4" name="Google Shape;584;p25"/>
          <p:cNvSpPr/>
          <p:nvPr/>
        </p:nvSpPr>
        <p:spPr>
          <a:xfrm>
            <a:off x="1507264" y="1664313"/>
            <a:ext cx="512940" cy="394203"/>
          </a:xfrm>
          <a:prstGeom prst="mathEqual">
            <a:avLst>
              <a:gd fmla="val 23520" name="adj1"/>
              <a:gd fmla="val 11760" name="adj2"/>
            </a:avLst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5" name="Google Shape;585;p25"/>
          <p:cNvSpPr/>
          <p:nvPr/>
        </p:nvSpPr>
        <p:spPr>
          <a:xfrm>
            <a:off x="2145564" y="1587608"/>
            <a:ext cx="849942" cy="544370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b="1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6" name="Google Shape;586;p25"/>
          <p:cNvSpPr/>
          <p:nvPr/>
        </p:nvSpPr>
        <p:spPr>
          <a:xfrm rot="7451775">
            <a:off x="2330423" y="4492619"/>
            <a:ext cx="1143000" cy="228600"/>
          </a:xfrm>
          <a:prstGeom prst="rightArrow">
            <a:avLst>
              <a:gd fmla="val 32385" name="adj1"/>
              <a:gd fmla="val 63211" name="adj2"/>
            </a:avLst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587" name="Google Shape;587;p25"/>
          <p:cNvGraphicFramePr/>
          <p:nvPr/>
        </p:nvGraphicFramePr>
        <p:xfrm>
          <a:off x="8990012" y="5257800"/>
          <a:ext cx="3000000" cy="3000000"/>
        </p:xfrm>
        <a:graphic>
          <a:graphicData uri="http://schemas.openxmlformats.org/drawingml/2006/table">
            <a:tbl>
              <a:tblPr bandRow="1">
                <a:noFill/>
                <a:tableStyleId>{B6A755B8-B13B-4176-B83B-E4A3BFF21C0D}</a:tableStyleId>
              </a:tblPr>
              <a:tblGrid>
                <a:gridCol w="440950"/>
                <a:gridCol w="440950"/>
                <a:gridCol w="440950"/>
                <a:gridCol w="440950"/>
                <a:gridCol w="44095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 u="none" cap="none" strike="noStrike">
                          <a:solidFill>
                            <a:schemeClr val="dk1"/>
                          </a:solidFill>
                        </a:rPr>
                        <a:t>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 u="none" cap="none" strike="noStrike">
                          <a:solidFill>
                            <a:schemeClr val="dk1"/>
                          </a:solidFill>
                        </a:rPr>
                        <a:t>1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 u="none" cap="none" strike="noStrike">
                          <a:solidFill>
                            <a:schemeClr val="dk1"/>
                          </a:solidFill>
                        </a:rPr>
                        <a:t>2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 u="none" cap="none" strike="noStrike">
                          <a:solidFill>
                            <a:schemeClr val="dk1"/>
                          </a:solidFill>
                        </a:rPr>
                        <a:t>3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 u="none" cap="none" strike="noStrike">
                          <a:solidFill>
                            <a:schemeClr val="dk1"/>
                          </a:solidFill>
                        </a:rPr>
                        <a:t>4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/>
                        <a:t>1</a:t>
                      </a:r>
                      <a:endParaRPr sz="2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 u="none" cap="none" strike="noStrike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26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/>
              <a:t>Fibonacci</a:t>
            </a:r>
            <a:endParaRPr/>
          </a:p>
        </p:txBody>
      </p:sp>
      <p:sp>
        <p:nvSpPr>
          <p:cNvPr id="593" name="Google Shape;593;p26"/>
          <p:cNvSpPr/>
          <p:nvPr/>
        </p:nvSpPr>
        <p:spPr>
          <a:xfrm>
            <a:off x="5539868" y="1828800"/>
            <a:ext cx="1316544" cy="785198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Fib(4)</a:t>
            </a:r>
            <a:endParaRPr b="1" i="0" sz="2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94" name="Google Shape;594;p26"/>
          <p:cNvCxnSpPr>
            <a:stCxn id="595" idx="7"/>
          </p:cNvCxnSpPr>
          <p:nvPr/>
        </p:nvCxnSpPr>
        <p:spPr>
          <a:xfrm flipH="1" rot="10800000">
            <a:off x="5157888" y="2499004"/>
            <a:ext cx="574800" cy="426900"/>
          </a:xfrm>
          <a:prstGeom prst="straightConnector1">
            <a:avLst/>
          </a:prstGeom>
          <a:noFill/>
          <a:ln cap="flat" cmpd="sng" w="38100">
            <a:solidFill>
              <a:srgbClr val="ECE9E2"/>
            </a:solidFill>
            <a:prstDash val="solid"/>
            <a:round/>
            <a:headEnd len="med" w="med" type="none"/>
            <a:tailEnd len="med" w="med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cxnSp>
      <p:cxnSp>
        <p:nvCxnSpPr>
          <p:cNvPr id="596" name="Google Shape;596;p26"/>
          <p:cNvCxnSpPr>
            <a:endCxn id="597" idx="1"/>
          </p:cNvCxnSpPr>
          <p:nvPr/>
        </p:nvCxnSpPr>
        <p:spPr>
          <a:xfrm>
            <a:off x="6663529" y="2498926"/>
            <a:ext cx="506400" cy="432600"/>
          </a:xfrm>
          <a:prstGeom prst="straightConnector1">
            <a:avLst/>
          </a:prstGeom>
          <a:noFill/>
          <a:ln cap="flat" cmpd="sng" w="38100">
            <a:solidFill>
              <a:srgbClr val="ECE9E2"/>
            </a:solidFill>
            <a:prstDash val="solid"/>
            <a:round/>
            <a:headEnd len="med" w="med" type="none"/>
            <a:tailEnd len="med" w="med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cxnSp>
      <p:sp>
        <p:nvSpPr>
          <p:cNvPr id="595" name="Google Shape;595;p26"/>
          <p:cNvSpPr/>
          <p:nvPr/>
        </p:nvSpPr>
        <p:spPr>
          <a:xfrm>
            <a:off x="4140686" y="2819610"/>
            <a:ext cx="1191726" cy="725824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Fib(3)</a:t>
            </a:r>
            <a:endParaRPr b="1" i="0" sz="2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7" name="Google Shape;597;p26"/>
          <p:cNvSpPr/>
          <p:nvPr/>
        </p:nvSpPr>
        <p:spPr>
          <a:xfrm>
            <a:off x="7008812" y="2828149"/>
            <a:ext cx="1100180" cy="705900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Fib(2)</a:t>
            </a:r>
            <a:endParaRPr b="1" i="0" sz="2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98" name="Google Shape;598;p26"/>
          <p:cNvCxnSpPr>
            <a:stCxn id="599" idx="0"/>
          </p:cNvCxnSpPr>
          <p:nvPr/>
        </p:nvCxnSpPr>
        <p:spPr>
          <a:xfrm flipH="1" rot="10800000">
            <a:off x="3967521" y="3439020"/>
            <a:ext cx="347700" cy="462000"/>
          </a:xfrm>
          <a:prstGeom prst="straightConnector1">
            <a:avLst/>
          </a:prstGeom>
          <a:noFill/>
          <a:ln cap="flat" cmpd="sng" w="38100">
            <a:solidFill>
              <a:srgbClr val="ECE9E2"/>
            </a:solidFill>
            <a:prstDash val="solid"/>
            <a:round/>
            <a:headEnd len="med" w="med" type="none"/>
            <a:tailEnd len="med" w="med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cxnSp>
      <p:cxnSp>
        <p:nvCxnSpPr>
          <p:cNvPr id="600" name="Google Shape;600;p26"/>
          <p:cNvCxnSpPr>
            <a:endCxn id="601" idx="0"/>
          </p:cNvCxnSpPr>
          <p:nvPr/>
        </p:nvCxnSpPr>
        <p:spPr>
          <a:xfrm>
            <a:off x="5157770" y="3439126"/>
            <a:ext cx="276300" cy="466500"/>
          </a:xfrm>
          <a:prstGeom prst="straightConnector1">
            <a:avLst/>
          </a:prstGeom>
          <a:noFill/>
          <a:ln cap="flat" cmpd="sng" w="38100">
            <a:solidFill>
              <a:srgbClr val="ECE9E2"/>
            </a:solidFill>
            <a:prstDash val="solid"/>
            <a:round/>
            <a:headEnd len="med" w="med" type="none"/>
            <a:tailEnd len="med" w="med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cxnSp>
      <p:sp>
        <p:nvSpPr>
          <p:cNvPr id="601" name="Google Shape;601;p26"/>
          <p:cNvSpPr/>
          <p:nvPr/>
        </p:nvSpPr>
        <p:spPr>
          <a:xfrm>
            <a:off x="4875212" y="3905626"/>
            <a:ext cx="1117716" cy="705900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Fib(1)</a:t>
            </a:r>
            <a:endParaRPr b="1" i="0" sz="2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9" name="Google Shape;599;p26"/>
          <p:cNvSpPr/>
          <p:nvPr/>
        </p:nvSpPr>
        <p:spPr>
          <a:xfrm>
            <a:off x="3417431" y="3901020"/>
            <a:ext cx="1100180" cy="705900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Fib(2)</a:t>
            </a:r>
            <a:endParaRPr b="1" i="0" sz="2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02" name="Google Shape;602;p26"/>
          <p:cNvCxnSpPr>
            <a:stCxn id="603" idx="0"/>
          </p:cNvCxnSpPr>
          <p:nvPr/>
        </p:nvCxnSpPr>
        <p:spPr>
          <a:xfrm flipH="1" rot="10800000">
            <a:off x="3208431" y="4503660"/>
            <a:ext cx="370200" cy="561000"/>
          </a:xfrm>
          <a:prstGeom prst="straightConnector1">
            <a:avLst/>
          </a:prstGeom>
          <a:noFill/>
          <a:ln cap="flat" cmpd="sng" w="38100">
            <a:solidFill>
              <a:srgbClr val="ECE9E2"/>
            </a:solidFill>
            <a:prstDash val="solid"/>
            <a:round/>
            <a:headEnd len="med" w="med" type="none"/>
            <a:tailEnd len="med" w="med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cxnSp>
      <p:sp>
        <p:nvSpPr>
          <p:cNvPr id="603" name="Google Shape;603;p26"/>
          <p:cNvSpPr/>
          <p:nvPr/>
        </p:nvSpPr>
        <p:spPr>
          <a:xfrm>
            <a:off x="2665412" y="5064660"/>
            <a:ext cx="1086038" cy="705900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Fib(1)</a:t>
            </a:r>
            <a:endParaRPr b="1" i="0" sz="2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04" name="Google Shape;604;p26"/>
          <p:cNvCxnSpPr>
            <a:endCxn id="605" idx="0"/>
          </p:cNvCxnSpPr>
          <p:nvPr/>
        </p:nvCxnSpPr>
        <p:spPr>
          <a:xfrm>
            <a:off x="4356487" y="4503514"/>
            <a:ext cx="309900" cy="555900"/>
          </a:xfrm>
          <a:prstGeom prst="straightConnector1">
            <a:avLst/>
          </a:prstGeom>
          <a:noFill/>
          <a:ln cap="flat" cmpd="sng" w="38100">
            <a:solidFill>
              <a:srgbClr val="ECE9E2"/>
            </a:solidFill>
            <a:prstDash val="solid"/>
            <a:round/>
            <a:headEnd len="med" w="med" type="none"/>
            <a:tailEnd len="med" w="med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cxnSp>
      <p:sp>
        <p:nvSpPr>
          <p:cNvPr id="605" name="Google Shape;605;p26"/>
          <p:cNvSpPr/>
          <p:nvPr/>
        </p:nvSpPr>
        <p:spPr>
          <a:xfrm>
            <a:off x="4152763" y="5059414"/>
            <a:ext cx="1027249" cy="705900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Fib(0)</a:t>
            </a:r>
            <a:endParaRPr b="1" i="0" sz="2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6" name="Google Shape;606;p26"/>
          <p:cNvSpPr/>
          <p:nvPr/>
        </p:nvSpPr>
        <p:spPr>
          <a:xfrm>
            <a:off x="531812" y="1589230"/>
            <a:ext cx="849942" cy="544370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Fib(1)</a:t>
            </a:r>
            <a:endParaRPr b="1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7" name="Google Shape;607;p26"/>
          <p:cNvSpPr/>
          <p:nvPr/>
        </p:nvSpPr>
        <p:spPr>
          <a:xfrm>
            <a:off x="1507264" y="1664313"/>
            <a:ext cx="512940" cy="394203"/>
          </a:xfrm>
          <a:prstGeom prst="mathEqual">
            <a:avLst>
              <a:gd fmla="val 23520" name="adj1"/>
              <a:gd fmla="val 11760" name="adj2"/>
            </a:avLst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8" name="Google Shape;608;p26"/>
          <p:cNvSpPr/>
          <p:nvPr/>
        </p:nvSpPr>
        <p:spPr>
          <a:xfrm>
            <a:off x="2145564" y="1587608"/>
            <a:ext cx="849942" cy="544370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b="1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9" name="Google Shape;609;p26"/>
          <p:cNvSpPr/>
          <p:nvPr/>
        </p:nvSpPr>
        <p:spPr>
          <a:xfrm rot="3721302">
            <a:off x="4298618" y="4492619"/>
            <a:ext cx="1143000" cy="228600"/>
          </a:xfrm>
          <a:prstGeom prst="rightArrow">
            <a:avLst>
              <a:gd fmla="val 32385" name="adj1"/>
              <a:gd fmla="val 63211" name="adj2"/>
            </a:avLst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0" name="Google Shape;610;p26"/>
          <p:cNvSpPr/>
          <p:nvPr/>
        </p:nvSpPr>
        <p:spPr>
          <a:xfrm>
            <a:off x="531812" y="2271024"/>
            <a:ext cx="849942" cy="544370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Fib(0)</a:t>
            </a:r>
            <a:endParaRPr b="1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1" name="Google Shape;611;p26"/>
          <p:cNvSpPr/>
          <p:nvPr/>
        </p:nvSpPr>
        <p:spPr>
          <a:xfrm>
            <a:off x="1507264" y="2346107"/>
            <a:ext cx="512940" cy="394203"/>
          </a:xfrm>
          <a:prstGeom prst="mathEqual">
            <a:avLst>
              <a:gd fmla="val 23520" name="adj1"/>
              <a:gd fmla="val 11760" name="adj2"/>
            </a:avLst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2" name="Google Shape;612;p26"/>
          <p:cNvSpPr/>
          <p:nvPr/>
        </p:nvSpPr>
        <p:spPr>
          <a:xfrm>
            <a:off x="2145564" y="2269402"/>
            <a:ext cx="849942" cy="544370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/>
          </a:p>
        </p:txBody>
      </p:sp>
      <p:graphicFrame>
        <p:nvGraphicFramePr>
          <p:cNvPr id="613" name="Google Shape;613;p26"/>
          <p:cNvGraphicFramePr/>
          <p:nvPr/>
        </p:nvGraphicFramePr>
        <p:xfrm>
          <a:off x="8990012" y="5257800"/>
          <a:ext cx="3000000" cy="3000000"/>
        </p:xfrm>
        <a:graphic>
          <a:graphicData uri="http://schemas.openxmlformats.org/drawingml/2006/table">
            <a:tbl>
              <a:tblPr bandRow="1">
                <a:noFill/>
                <a:tableStyleId>{B6A755B8-B13B-4176-B83B-E4A3BFF21C0D}</a:tableStyleId>
              </a:tblPr>
              <a:tblGrid>
                <a:gridCol w="440950"/>
                <a:gridCol w="440950"/>
                <a:gridCol w="440950"/>
                <a:gridCol w="440950"/>
                <a:gridCol w="44095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 u="none" cap="none" strike="noStrike">
                          <a:solidFill>
                            <a:schemeClr val="dk1"/>
                          </a:solidFill>
                        </a:rPr>
                        <a:t>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 u="none" cap="none" strike="noStrike">
                          <a:solidFill>
                            <a:schemeClr val="dk1"/>
                          </a:solidFill>
                        </a:rPr>
                        <a:t>1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 u="none" cap="none" strike="noStrike">
                          <a:solidFill>
                            <a:schemeClr val="dk1"/>
                          </a:solidFill>
                        </a:rPr>
                        <a:t>2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 u="none" cap="none" strike="noStrike">
                          <a:solidFill>
                            <a:schemeClr val="dk1"/>
                          </a:solidFill>
                        </a:rPr>
                        <a:t>3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 u="none" cap="none" strike="noStrike">
                          <a:solidFill>
                            <a:schemeClr val="dk1"/>
                          </a:solidFill>
                        </a:rPr>
                        <a:t>4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/>
                        <a:t>0</a:t>
                      </a:r>
                      <a:endParaRPr sz="2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/>
                        <a:t>1</a:t>
                      </a:r>
                      <a:endParaRPr sz="2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 u="none" cap="none" strike="noStrike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27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/>
              <a:t>Fibonacci</a:t>
            </a:r>
            <a:endParaRPr/>
          </a:p>
        </p:txBody>
      </p:sp>
      <p:sp>
        <p:nvSpPr>
          <p:cNvPr id="619" name="Google Shape;619;p27"/>
          <p:cNvSpPr/>
          <p:nvPr/>
        </p:nvSpPr>
        <p:spPr>
          <a:xfrm>
            <a:off x="5539868" y="1828800"/>
            <a:ext cx="1316544" cy="785198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Fib(4)</a:t>
            </a:r>
            <a:endParaRPr b="1" i="0" sz="2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20" name="Google Shape;620;p27"/>
          <p:cNvCxnSpPr>
            <a:stCxn id="621" idx="7"/>
          </p:cNvCxnSpPr>
          <p:nvPr/>
        </p:nvCxnSpPr>
        <p:spPr>
          <a:xfrm flipH="1" rot="10800000">
            <a:off x="5157888" y="2499004"/>
            <a:ext cx="574800" cy="426900"/>
          </a:xfrm>
          <a:prstGeom prst="straightConnector1">
            <a:avLst/>
          </a:prstGeom>
          <a:noFill/>
          <a:ln cap="flat" cmpd="sng" w="38100">
            <a:solidFill>
              <a:srgbClr val="ECE9E2"/>
            </a:solidFill>
            <a:prstDash val="solid"/>
            <a:round/>
            <a:headEnd len="med" w="med" type="none"/>
            <a:tailEnd len="med" w="med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cxnSp>
      <p:cxnSp>
        <p:nvCxnSpPr>
          <p:cNvPr id="622" name="Google Shape;622;p27"/>
          <p:cNvCxnSpPr>
            <a:endCxn id="623" idx="1"/>
          </p:cNvCxnSpPr>
          <p:nvPr/>
        </p:nvCxnSpPr>
        <p:spPr>
          <a:xfrm>
            <a:off x="6663529" y="2498926"/>
            <a:ext cx="506400" cy="432600"/>
          </a:xfrm>
          <a:prstGeom prst="straightConnector1">
            <a:avLst/>
          </a:prstGeom>
          <a:noFill/>
          <a:ln cap="flat" cmpd="sng" w="38100">
            <a:solidFill>
              <a:srgbClr val="ECE9E2"/>
            </a:solidFill>
            <a:prstDash val="solid"/>
            <a:round/>
            <a:headEnd len="med" w="med" type="none"/>
            <a:tailEnd len="med" w="med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cxnSp>
      <p:sp>
        <p:nvSpPr>
          <p:cNvPr id="621" name="Google Shape;621;p27"/>
          <p:cNvSpPr/>
          <p:nvPr/>
        </p:nvSpPr>
        <p:spPr>
          <a:xfrm>
            <a:off x="4140686" y="2819610"/>
            <a:ext cx="1191726" cy="725824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Fib(3)</a:t>
            </a:r>
            <a:endParaRPr b="1" i="0" sz="2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3" name="Google Shape;623;p27"/>
          <p:cNvSpPr/>
          <p:nvPr/>
        </p:nvSpPr>
        <p:spPr>
          <a:xfrm>
            <a:off x="7008812" y="2828149"/>
            <a:ext cx="1100180" cy="705900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Fib(2)</a:t>
            </a:r>
            <a:endParaRPr b="1" i="0" sz="2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24" name="Google Shape;624;p27"/>
          <p:cNvCxnSpPr>
            <a:stCxn id="625" idx="0"/>
          </p:cNvCxnSpPr>
          <p:nvPr/>
        </p:nvCxnSpPr>
        <p:spPr>
          <a:xfrm flipH="1" rot="10800000">
            <a:off x="3967521" y="3439020"/>
            <a:ext cx="347700" cy="462000"/>
          </a:xfrm>
          <a:prstGeom prst="straightConnector1">
            <a:avLst/>
          </a:prstGeom>
          <a:noFill/>
          <a:ln cap="flat" cmpd="sng" w="38100">
            <a:solidFill>
              <a:srgbClr val="ECE9E2"/>
            </a:solidFill>
            <a:prstDash val="solid"/>
            <a:round/>
            <a:headEnd len="med" w="med" type="none"/>
            <a:tailEnd len="med" w="med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cxnSp>
      <p:cxnSp>
        <p:nvCxnSpPr>
          <p:cNvPr id="626" name="Google Shape;626;p27"/>
          <p:cNvCxnSpPr>
            <a:endCxn id="627" idx="0"/>
          </p:cNvCxnSpPr>
          <p:nvPr/>
        </p:nvCxnSpPr>
        <p:spPr>
          <a:xfrm>
            <a:off x="5157770" y="3439126"/>
            <a:ext cx="276300" cy="466500"/>
          </a:xfrm>
          <a:prstGeom prst="straightConnector1">
            <a:avLst/>
          </a:prstGeom>
          <a:noFill/>
          <a:ln cap="flat" cmpd="sng" w="38100">
            <a:solidFill>
              <a:srgbClr val="ECE9E2"/>
            </a:solidFill>
            <a:prstDash val="solid"/>
            <a:round/>
            <a:headEnd len="med" w="med" type="none"/>
            <a:tailEnd len="med" w="med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cxnSp>
      <p:sp>
        <p:nvSpPr>
          <p:cNvPr id="627" name="Google Shape;627;p27"/>
          <p:cNvSpPr/>
          <p:nvPr/>
        </p:nvSpPr>
        <p:spPr>
          <a:xfrm>
            <a:off x="4875212" y="3905626"/>
            <a:ext cx="1117716" cy="705900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Fib(1)</a:t>
            </a:r>
            <a:endParaRPr b="1" i="0" sz="2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5" name="Google Shape;625;p27"/>
          <p:cNvSpPr/>
          <p:nvPr/>
        </p:nvSpPr>
        <p:spPr>
          <a:xfrm>
            <a:off x="3417431" y="3901020"/>
            <a:ext cx="1100180" cy="705900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Fib(2)</a:t>
            </a:r>
            <a:endParaRPr b="1" i="0" sz="2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28" name="Google Shape;628;p27"/>
          <p:cNvCxnSpPr>
            <a:stCxn id="629" idx="0"/>
          </p:cNvCxnSpPr>
          <p:nvPr/>
        </p:nvCxnSpPr>
        <p:spPr>
          <a:xfrm flipH="1" rot="10800000">
            <a:off x="3208431" y="4503660"/>
            <a:ext cx="370200" cy="561000"/>
          </a:xfrm>
          <a:prstGeom prst="straightConnector1">
            <a:avLst/>
          </a:prstGeom>
          <a:noFill/>
          <a:ln cap="flat" cmpd="sng" w="38100">
            <a:solidFill>
              <a:srgbClr val="ECE9E2"/>
            </a:solidFill>
            <a:prstDash val="solid"/>
            <a:round/>
            <a:headEnd len="med" w="med" type="none"/>
            <a:tailEnd len="med" w="med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cxnSp>
      <p:sp>
        <p:nvSpPr>
          <p:cNvPr id="629" name="Google Shape;629;p27"/>
          <p:cNvSpPr/>
          <p:nvPr/>
        </p:nvSpPr>
        <p:spPr>
          <a:xfrm>
            <a:off x="2665412" y="5064660"/>
            <a:ext cx="1086038" cy="705900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Fib(1)</a:t>
            </a:r>
            <a:endParaRPr b="1" i="0" sz="2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30" name="Google Shape;630;p27"/>
          <p:cNvCxnSpPr>
            <a:endCxn id="631" idx="0"/>
          </p:cNvCxnSpPr>
          <p:nvPr/>
        </p:nvCxnSpPr>
        <p:spPr>
          <a:xfrm>
            <a:off x="4356487" y="4503514"/>
            <a:ext cx="309900" cy="555900"/>
          </a:xfrm>
          <a:prstGeom prst="straightConnector1">
            <a:avLst/>
          </a:prstGeom>
          <a:noFill/>
          <a:ln cap="flat" cmpd="sng" w="38100">
            <a:solidFill>
              <a:srgbClr val="ECE9E2"/>
            </a:solidFill>
            <a:prstDash val="solid"/>
            <a:round/>
            <a:headEnd len="med" w="med" type="none"/>
            <a:tailEnd len="med" w="med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cxnSp>
      <p:sp>
        <p:nvSpPr>
          <p:cNvPr id="631" name="Google Shape;631;p27"/>
          <p:cNvSpPr/>
          <p:nvPr/>
        </p:nvSpPr>
        <p:spPr>
          <a:xfrm>
            <a:off x="4152763" y="5059414"/>
            <a:ext cx="1027249" cy="705900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Fib(0)</a:t>
            </a:r>
            <a:endParaRPr b="1" i="0" sz="2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2" name="Google Shape;632;p27"/>
          <p:cNvSpPr/>
          <p:nvPr/>
        </p:nvSpPr>
        <p:spPr>
          <a:xfrm>
            <a:off x="531812" y="1589230"/>
            <a:ext cx="849942" cy="544370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Fib(1)</a:t>
            </a:r>
            <a:endParaRPr b="1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3" name="Google Shape;633;p27"/>
          <p:cNvSpPr/>
          <p:nvPr/>
        </p:nvSpPr>
        <p:spPr>
          <a:xfrm>
            <a:off x="1507264" y="1664313"/>
            <a:ext cx="512940" cy="394203"/>
          </a:xfrm>
          <a:prstGeom prst="mathEqual">
            <a:avLst>
              <a:gd fmla="val 23520" name="adj1"/>
              <a:gd fmla="val 11760" name="adj2"/>
            </a:avLst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4" name="Google Shape;634;p27"/>
          <p:cNvSpPr/>
          <p:nvPr/>
        </p:nvSpPr>
        <p:spPr>
          <a:xfrm>
            <a:off x="2145564" y="1587608"/>
            <a:ext cx="849942" cy="544370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b="1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5" name="Google Shape;635;p27"/>
          <p:cNvSpPr/>
          <p:nvPr/>
        </p:nvSpPr>
        <p:spPr>
          <a:xfrm rot="7819322">
            <a:off x="3128188" y="3301507"/>
            <a:ext cx="1143000" cy="228600"/>
          </a:xfrm>
          <a:prstGeom prst="rightArrow">
            <a:avLst>
              <a:gd fmla="val 32385" name="adj1"/>
              <a:gd fmla="val 63211" name="adj2"/>
            </a:avLst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6" name="Google Shape;636;p27"/>
          <p:cNvSpPr/>
          <p:nvPr/>
        </p:nvSpPr>
        <p:spPr>
          <a:xfrm>
            <a:off x="531812" y="2271024"/>
            <a:ext cx="849942" cy="544370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Fib(0)</a:t>
            </a:r>
            <a:endParaRPr b="1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7" name="Google Shape;637;p27"/>
          <p:cNvSpPr/>
          <p:nvPr/>
        </p:nvSpPr>
        <p:spPr>
          <a:xfrm>
            <a:off x="1507264" y="2346107"/>
            <a:ext cx="512940" cy="394203"/>
          </a:xfrm>
          <a:prstGeom prst="mathEqual">
            <a:avLst>
              <a:gd fmla="val 23520" name="adj1"/>
              <a:gd fmla="val 11760" name="adj2"/>
            </a:avLst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8" name="Google Shape;638;p27"/>
          <p:cNvSpPr/>
          <p:nvPr/>
        </p:nvSpPr>
        <p:spPr>
          <a:xfrm>
            <a:off x="2145564" y="2269402"/>
            <a:ext cx="849942" cy="544370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/>
          </a:p>
        </p:txBody>
      </p:sp>
      <p:sp>
        <p:nvSpPr>
          <p:cNvPr id="639" name="Google Shape;639;p27"/>
          <p:cNvSpPr/>
          <p:nvPr/>
        </p:nvSpPr>
        <p:spPr>
          <a:xfrm>
            <a:off x="531812" y="2951196"/>
            <a:ext cx="849942" cy="544370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Fib(2)</a:t>
            </a:r>
            <a:endParaRPr b="1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0" name="Google Shape;640;p27"/>
          <p:cNvSpPr/>
          <p:nvPr/>
        </p:nvSpPr>
        <p:spPr>
          <a:xfrm>
            <a:off x="1507264" y="3026279"/>
            <a:ext cx="512940" cy="394203"/>
          </a:xfrm>
          <a:prstGeom prst="mathEqual">
            <a:avLst>
              <a:gd fmla="val 23520" name="adj1"/>
              <a:gd fmla="val 11760" name="adj2"/>
            </a:avLst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1" name="Google Shape;641;p27"/>
          <p:cNvSpPr/>
          <p:nvPr/>
        </p:nvSpPr>
        <p:spPr>
          <a:xfrm>
            <a:off x="2145564" y="2949574"/>
            <a:ext cx="849942" cy="544370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graphicFrame>
        <p:nvGraphicFramePr>
          <p:cNvPr id="642" name="Google Shape;642;p27"/>
          <p:cNvGraphicFramePr/>
          <p:nvPr/>
        </p:nvGraphicFramePr>
        <p:xfrm>
          <a:off x="8990012" y="5257800"/>
          <a:ext cx="3000000" cy="3000000"/>
        </p:xfrm>
        <a:graphic>
          <a:graphicData uri="http://schemas.openxmlformats.org/drawingml/2006/table">
            <a:tbl>
              <a:tblPr bandRow="1">
                <a:noFill/>
                <a:tableStyleId>{B6A755B8-B13B-4176-B83B-E4A3BFF21C0D}</a:tableStyleId>
              </a:tblPr>
              <a:tblGrid>
                <a:gridCol w="440950"/>
                <a:gridCol w="440950"/>
                <a:gridCol w="440950"/>
                <a:gridCol w="440950"/>
                <a:gridCol w="44095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 u="none" cap="none" strike="noStrike">
                          <a:solidFill>
                            <a:schemeClr val="dk1"/>
                          </a:solidFill>
                        </a:rPr>
                        <a:t>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 u="none" cap="none" strike="noStrike">
                          <a:solidFill>
                            <a:schemeClr val="dk1"/>
                          </a:solidFill>
                        </a:rPr>
                        <a:t>1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 u="none" cap="none" strike="noStrike">
                          <a:solidFill>
                            <a:schemeClr val="dk1"/>
                          </a:solidFill>
                        </a:rPr>
                        <a:t>2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 u="none" cap="none" strike="noStrike">
                          <a:solidFill>
                            <a:schemeClr val="dk1"/>
                          </a:solidFill>
                        </a:rPr>
                        <a:t>3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 u="none" cap="none" strike="noStrike">
                          <a:solidFill>
                            <a:schemeClr val="dk1"/>
                          </a:solidFill>
                        </a:rPr>
                        <a:t>4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/>
                        <a:t>0</a:t>
                      </a:r>
                      <a:endParaRPr sz="2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/>
                        <a:t>1</a:t>
                      </a:r>
                      <a:endParaRPr sz="2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/>
                        <a:t>1</a:t>
                      </a:r>
                      <a:endParaRPr sz="2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 u="none" cap="none" strike="noStrike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28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/>
              <a:t>Fibonacci</a:t>
            </a:r>
            <a:endParaRPr/>
          </a:p>
        </p:txBody>
      </p:sp>
      <p:sp>
        <p:nvSpPr>
          <p:cNvPr id="648" name="Google Shape;648;p28"/>
          <p:cNvSpPr/>
          <p:nvPr/>
        </p:nvSpPr>
        <p:spPr>
          <a:xfrm>
            <a:off x="5539868" y="1828800"/>
            <a:ext cx="1316544" cy="785198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Fib(4)</a:t>
            </a:r>
            <a:endParaRPr b="1" i="0" sz="2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49" name="Google Shape;649;p28"/>
          <p:cNvCxnSpPr>
            <a:stCxn id="650" idx="7"/>
          </p:cNvCxnSpPr>
          <p:nvPr/>
        </p:nvCxnSpPr>
        <p:spPr>
          <a:xfrm flipH="1" rot="10800000">
            <a:off x="5157888" y="2499004"/>
            <a:ext cx="574800" cy="426900"/>
          </a:xfrm>
          <a:prstGeom prst="straightConnector1">
            <a:avLst/>
          </a:prstGeom>
          <a:noFill/>
          <a:ln cap="flat" cmpd="sng" w="38100">
            <a:solidFill>
              <a:srgbClr val="ECE9E2"/>
            </a:solidFill>
            <a:prstDash val="solid"/>
            <a:round/>
            <a:headEnd len="med" w="med" type="none"/>
            <a:tailEnd len="med" w="med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cxnSp>
      <p:cxnSp>
        <p:nvCxnSpPr>
          <p:cNvPr id="651" name="Google Shape;651;p28"/>
          <p:cNvCxnSpPr>
            <a:endCxn id="652" idx="1"/>
          </p:cNvCxnSpPr>
          <p:nvPr/>
        </p:nvCxnSpPr>
        <p:spPr>
          <a:xfrm>
            <a:off x="6663529" y="2498926"/>
            <a:ext cx="506400" cy="432600"/>
          </a:xfrm>
          <a:prstGeom prst="straightConnector1">
            <a:avLst/>
          </a:prstGeom>
          <a:noFill/>
          <a:ln cap="flat" cmpd="sng" w="38100">
            <a:solidFill>
              <a:srgbClr val="ECE9E2"/>
            </a:solidFill>
            <a:prstDash val="solid"/>
            <a:round/>
            <a:headEnd len="med" w="med" type="none"/>
            <a:tailEnd len="med" w="med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cxnSp>
      <p:sp>
        <p:nvSpPr>
          <p:cNvPr id="650" name="Google Shape;650;p28"/>
          <p:cNvSpPr/>
          <p:nvPr/>
        </p:nvSpPr>
        <p:spPr>
          <a:xfrm>
            <a:off x="4140686" y="2819610"/>
            <a:ext cx="1191726" cy="725824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Fib(3)</a:t>
            </a:r>
            <a:endParaRPr b="1" i="0" sz="2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2" name="Google Shape;652;p28"/>
          <p:cNvSpPr/>
          <p:nvPr/>
        </p:nvSpPr>
        <p:spPr>
          <a:xfrm>
            <a:off x="7008812" y="2828149"/>
            <a:ext cx="1100180" cy="705900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Fib(2)</a:t>
            </a:r>
            <a:endParaRPr b="1" i="0" sz="2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53" name="Google Shape;653;p28"/>
          <p:cNvCxnSpPr>
            <a:stCxn id="654" idx="0"/>
          </p:cNvCxnSpPr>
          <p:nvPr/>
        </p:nvCxnSpPr>
        <p:spPr>
          <a:xfrm flipH="1" rot="10800000">
            <a:off x="3967521" y="3439020"/>
            <a:ext cx="347700" cy="462000"/>
          </a:xfrm>
          <a:prstGeom prst="straightConnector1">
            <a:avLst/>
          </a:prstGeom>
          <a:noFill/>
          <a:ln cap="flat" cmpd="sng" w="38100">
            <a:solidFill>
              <a:srgbClr val="ECE9E2"/>
            </a:solidFill>
            <a:prstDash val="solid"/>
            <a:round/>
            <a:headEnd len="med" w="med" type="none"/>
            <a:tailEnd len="med" w="med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cxnSp>
      <p:cxnSp>
        <p:nvCxnSpPr>
          <p:cNvPr id="655" name="Google Shape;655;p28"/>
          <p:cNvCxnSpPr>
            <a:endCxn id="656" idx="0"/>
          </p:cNvCxnSpPr>
          <p:nvPr/>
        </p:nvCxnSpPr>
        <p:spPr>
          <a:xfrm>
            <a:off x="5157770" y="3439126"/>
            <a:ext cx="276300" cy="466500"/>
          </a:xfrm>
          <a:prstGeom prst="straightConnector1">
            <a:avLst/>
          </a:prstGeom>
          <a:noFill/>
          <a:ln cap="flat" cmpd="sng" w="38100">
            <a:solidFill>
              <a:srgbClr val="ECE9E2"/>
            </a:solidFill>
            <a:prstDash val="solid"/>
            <a:round/>
            <a:headEnd len="med" w="med" type="none"/>
            <a:tailEnd len="med" w="med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cxnSp>
      <p:sp>
        <p:nvSpPr>
          <p:cNvPr id="656" name="Google Shape;656;p28"/>
          <p:cNvSpPr/>
          <p:nvPr/>
        </p:nvSpPr>
        <p:spPr>
          <a:xfrm>
            <a:off x="4875212" y="3905626"/>
            <a:ext cx="1117716" cy="705900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Fib(1)</a:t>
            </a:r>
            <a:endParaRPr b="1" i="0" sz="2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4" name="Google Shape;654;p28"/>
          <p:cNvSpPr/>
          <p:nvPr/>
        </p:nvSpPr>
        <p:spPr>
          <a:xfrm>
            <a:off x="3417431" y="3901020"/>
            <a:ext cx="1100180" cy="705900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Fib(2)</a:t>
            </a:r>
            <a:endParaRPr b="1" i="0" sz="2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57" name="Google Shape;657;p28"/>
          <p:cNvCxnSpPr>
            <a:stCxn id="658" idx="0"/>
          </p:cNvCxnSpPr>
          <p:nvPr/>
        </p:nvCxnSpPr>
        <p:spPr>
          <a:xfrm flipH="1" rot="10800000">
            <a:off x="3208431" y="4503660"/>
            <a:ext cx="370200" cy="561000"/>
          </a:xfrm>
          <a:prstGeom prst="straightConnector1">
            <a:avLst/>
          </a:prstGeom>
          <a:noFill/>
          <a:ln cap="flat" cmpd="sng" w="38100">
            <a:solidFill>
              <a:srgbClr val="ECE9E2"/>
            </a:solidFill>
            <a:prstDash val="solid"/>
            <a:round/>
            <a:headEnd len="med" w="med" type="none"/>
            <a:tailEnd len="med" w="med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cxnSp>
      <p:sp>
        <p:nvSpPr>
          <p:cNvPr id="658" name="Google Shape;658;p28"/>
          <p:cNvSpPr/>
          <p:nvPr/>
        </p:nvSpPr>
        <p:spPr>
          <a:xfrm>
            <a:off x="2665412" y="5064660"/>
            <a:ext cx="1086038" cy="705900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Fib(1)</a:t>
            </a:r>
            <a:endParaRPr b="1" i="0" sz="2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59" name="Google Shape;659;p28"/>
          <p:cNvCxnSpPr>
            <a:endCxn id="660" idx="0"/>
          </p:cNvCxnSpPr>
          <p:nvPr/>
        </p:nvCxnSpPr>
        <p:spPr>
          <a:xfrm>
            <a:off x="4356487" y="4503514"/>
            <a:ext cx="309900" cy="555900"/>
          </a:xfrm>
          <a:prstGeom prst="straightConnector1">
            <a:avLst/>
          </a:prstGeom>
          <a:noFill/>
          <a:ln cap="flat" cmpd="sng" w="38100">
            <a:solidFill>
              <a:srgbClr val="ECE9E2"/>
            </a:solidFill>
            <a:prstDash val="solid"/>
            <a:round/>
            <a:headEnd len="med" w="med" type="none"/>
            <a:tailEnd len="med" w="med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cxnSp>
      <p:sp>
        <p:nvSpPr>
          <p:cNvPr id="660" name="Google Shape;660;p28"/>
          <p:cNvSpPr/>
          <p:nvPr/>
        </p:nvSpPr>
        <p:spPr>
          <a:xfrm>
            <a:off x="4152763" y="5059414"/>
            <a:ext cx="1027249" cy="705900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Fib(0)</a:t>
            </a:r>
            <a:endParaRPr b="1" i="0" sz="2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1" name="Google Shape;661;p28"/>
          <p:cNvSpPr/>
          <p:nvPr/>
        </p:nvSpPr>
        <p:spPr>
          <a:xfrm>
            <a:off x="531812" y="1589230"/>
            <a:ext cx="849942" cy="544370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Fib(1)</a:t>
            </a:r>
            <a:endParaRPr b="1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2" name="Google Shape;662;p28"/>
          <p:cNvSpPr/>
          <p:nvPr/>
        </p:nvSpPr>
        <p:spPr>
          <a:xfrm>
            <a:off x="1507264" y="1664313"/>
            <a:ext cx="512940" cy="394203"/>
          </a:xfrm>
          <a:prstGeom prst="mathEqual">
            <a:avLst>
              <a:gd fmla="val 23520" name="adj1"/>
              <a:gd fmla="val 11760" name="adj2"/>
            </a:avLst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3" name="Google Shape;663;p28"/>
          <p:cNvSpPr/>
          <p:nvPr/>
        </p:nvSpPr>
        <p:spPr>
          <a:xfrm>
            <a:off x="2145564" y="1587608"/>
            <a:ext cx="849942" cy="544370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b="1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4" name="Google Shape;664;p28"/>
          <p:cNvSpPr/>
          <p:nvPr/>
        </p:nvSpPr>
        <p:spPr>
          <a:xfrm rot="3272855">
            <a:off x="5216593" y="3431133"/>
            <a:ext cx="1143000" cy="228600"/>
          </a:xfrm>
          <a:prstGeom prst="rightArrow">
            <a:avLst>
              <a:gd fmla="val 32385" name="adj1"/>
              <a:gd fmla="val 63211" name="adj2"/>
            </a:avLst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5" name="Google Shape;665;p28"/>
          <p:cNvSpPr/>
          <p:nvPr/>
        </p:nvSpPr>
        <p:spPr>
          <a:xfrm>
            <a:off x="531812" y="2271024"/>
            <a:ext cx="849942" cy="544370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Fib(0)</a:t>
            </a:r>
            <a:endParaRPr b="1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6" name="Google Shape;666;p28"/>
          <p:cNvSpPr/>
          <p:nvPr/>
        </p:nvSpPr>
        <p:spPr>
          <a:xfrm>
            <a:off x="1507264" y="2346107"/>
            <a:ext cx="512940" cy="394203"/>
          </a:xfrm>
          <a:prstGeom prst="mathEqual">
            <a:avLst>
              <a:gd fmla="val 23520" name="adj1"/>
              <a:gd fmla="val 11760" name="adj2"/>
            </a:avLst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7" name="Google Shape;667;p28"/>
          <p:cNvSpPr/>
          <p:nvPr/>
        </p:nvSpPr>
        <p:spPr>
          <a:xfrm>
            <a:off x="2145564" y="2269402"/>
            <a:ext cx="849942" cy="544370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/>
          </a:p>
        </p:txBody>
      </p:sp>
      <p:sp>
        <p:nvSpPr>
          <p:cNvPr id="668" name="Google Shape;668;p28"/>
          <p:cNvSpPr/>
          <p:nvPr/>
        </p:nvSpPr>
        <p:spPr>
          <a:xfrm>
            <a:off x="531812" y="2951196"/>
            <a:ext cx="849942" cy="544370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Fib(2)</a:t>
            </a:r>
            <a:endParaRPr b="1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9" name="Google Shape;669;p28"/>
          <p:cNvSpPr/>
          <p:nvPr/>
        </p:nvSpPr>
        <p:spPr>
          <a:xfrm>
            <a:off x="1507264" y="3026279"/>
            <a:ext cx="512940" cy="394203"/>
          </a:xfrm>
          <a:prstGeom prst="mathEqual">
            <a:avLst>
              <a:gd fmla="val 23520" name="adj1"/>
              <a:gd fmla="val 11760" name="adj2"/>
            </a:avLst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0" name="Google Shape;670;p28"/>
          <p:cNvSpPr/>
          <p:nvPr/>
        </p:nvSpPr>
        <p:spPr>
          <a:xfrm>
            <a:off x="2145564" y="2949574"/>
            <a:ext cx="849942" cy="544370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pic>
        <p:nvPicPr>
          <p:cNvPr descr="Close" id="671" name="Google Shape;671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77613" y="3816591"/>
            <a:ext cx="914400" cy="9144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672" name="Google Shape;672;p28"/>
          <p:cNvGraphicFramePr/>
          <p:nvPr/>
        </p:nvGraphicFramePr>
        <p:xfrm>
          <a:off x="8990012" y="5257800"/>
          <a:ext cx="3000000" cy="3000000"/>
        </p:xfrm>
        <a:graphic>
          <a:graphicData uri="http://schemas.openxmlformats.org/drawingml/2006/table">
            <a:tbl>
              <a:tblPr bandRow="1">
                <a:noFill/>
                <a:tableStyleId>{B6A755B8-B13B-4176-B83B-E4A3BFF21C0D}</a:tableStyleId>
              </a:tblPr>
              <a:tblGrid>
                <a:gridCol w="440950"/>
                <a:gridCol w="440950"/>
                <a:gridCol w="440950"/>
                <a:gridCol w="440950"/>
                <a:gridCol w="44095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 u="none" cap="none" strike="noStrike">
                          <a:solidFill>
                            <a:schemeClr val="dk1"/>
                          </a:solidFill>
                        </a:rPr>
                        <a:t>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 u="none" cap="none" strike="noStrike">
                          <a:solidFill>
                            <a:schemeClr val="dk1"/>
                          </a:solidFill>
                        </a:rPr>
                        <a:t>1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 u="none" cap="none" strike="noStrike">
                          <a:solidFill>
                            <a:schemeClr val="dk1"/>
                          </a:solidFill>
                        </a:rPr>
                        <a:t>2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 u="none" cap="none" strike="noStrike">
                          <a:solidFill>
                            <a:schemeClr val="dk1"/>
                          </a:solidFill>
                        </a:rPr>
                        <a:t>3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 u="none" cap="none" strike="noStrike">
                          <a:solidFill>
                            <a:schemeClr val="dk1"/>
                          </a:solidFill>
                        </a:rPr>
                        <a:t>4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/>
                        <a:t>0</a:t>
                      </a:r>
                      <a:endParaRPr sz="2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/>
                        <a:t>1</a:t>
                      </a:r>
                      <a:endParaRPr sz="2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/>
                        <a:t>1</a:t>
                      </a:r>
                      <a:endParaRPr sz="2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 u="none" cap="none" strike="noStrike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29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/>
              <a:t>Fibonacci</a:t>
            </a:r>
            <a:endParaRPr/>
          </a:p>
        </p:txBody>
      </p:sp>
      <p:sp>
        <p:nvSpPr>
          <p:cNvPr id="678" name="Google Shape;678;p29"/>
          <p:cNvSpPr/>
          <p:nvPr/>
        </p:nvSpPr>
        <p:spPr>
          <a:xfrm>
            <a:off x="5539868" y="1828800"/>
            <a:ext cx="1316544" cy="785198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Fib(4)</a:t>
            </a:r>
            <a:endParaRPr b="1" i="0" sz="2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79" name="Google Shape;679;p29"/>
          <p:cNvCxnSpPr>
            <a:stCxn id="680" idx="7"/>
          </p:cNvCxnSpPr>
          <p:nvPr/>
        </p:nvCxnSpPr>
        <p:spPr>
          <a:xfrm flipH="1" rot="10800000">
            <a:off x="5157888" y="2499004"/>
            <a:ext cx="574800" cy="426900"/>
          </a:xfrm>
          <a:prstGeom prst="straightConnector1">
            <a:avLst/>
          </a:prstGeom>
          <a:noFill/>
          <a:ln cap="flat" cmpd="sng" w="38100">
            <a:solidFill>
              <a:srgbClr val="ECE9E2"/>
            </a:solidFill>
            <a:prstDash val="solid"/>
            <a:round/>
            <a:headEnd len="med" w="med" type="none"/>
            <a:tailEnd len="med" w="med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cxnSp>
      <p:cxnSp>
        <p:nvCxnSpPr>
          <p:cNvPr id="681" name="Google Shape;681;p29"/>
          <p:cNvCxnSpPr>
            <a:endCxn id="682" idx="1"/>
          </p:cNvCxnSpPr>
          <p:nvPr/>
        </p:nvCxnSpPr>
        <p:spPr>
          <a:xfrm>
            <a:off x="6663529" y="2498926"/>
            <a:ext cx="506400" cy="432600"/>
          </a:xfrm>
          <a:prstGeom prst="straightConnector1">
            <a:avLst/>
          </a:prstGeom>
          <a:noFill/>
          <a:ln cap="flat" cmpd="sng" w="38100">
            <a:solidFill>
              <a:srgbClr val="ECE9E2"/>
            </a:solidFill>
            <a:prstDash val="solid"/>
            <a:round/>
            <a:headEnd len="med" w="med" type="none"/>
            <a:tailEnd len="med" w="med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cxnSp>
      <p:sp>
        <p:nvSpPr>
          <p:cNvPr id="680" name="Google Shape;680;p29"/>
          <p:cNvSpPr/>
          <p:nvPr/>
        </p:nvSpPr>
        <p:spPr>
          <a:xfrm>
            <a:off x="4140686" y="2819610"/>
            <a:ext cx="1191726" cy="725824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Fib(3)</a:t>
            </a:r>
            <a:endParaRPr b="1" i="0" sz="2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2" name="Google Shape;682;p29"/>
          <p:cNvSpPr/>
          <p:nvPr/>
        </p:nvSpPr>
        <p:spPr>
          <a:xfrm>
            <a:off x="7008812" y="2828149"/>
            <a:ext cx="1100180" cy="705900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Fib(2)</a:t>
            </a:r>
            <a:endParaRPr b="1" i="0" sz="2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83" name="Google Shape;683;p29"/>
          <p:cNvCxnSpPr>
            <a:stCxn id="684" idx="0"/>
          </p:cNvCxnSpPr>
          <p:nvPr/>
        </p:nvCxnSpPr>
        <p:spPr>
          <a:xfrm flipH="1" rot="10800000">
            <a:off x="3967521" y="3439020"/>
            <a:ext cx="347700" cy="462000"/>
          </a:xfrm>
          <a:prstGeom prst="straightConnector1">
            <a:avLst/>
          </a:prstGeom>
          <a:noFill/>
          <a:ln cap="flat" cmpd="sng" w="38100">
            <a:solidFill>
              <a:srgbClr val="ECE9E2"/>
            </a:solidFill>
            <a:prstDash val="solid"/>
            <a:round/>
            <a:headEnd len="med" w="med" type="none"/>
            <a:tailEnd len="med" w="med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cxnSp>
      <p:cxnSp>
        <p:nvCxnSpPr>
          <p:cNvPr id="685" name="Google Shape;685;p29"/>
          <p:cNvCxnSpPr>
            <a:endCxn id="686" idx="0"/>
          </p:cNvCxnSpPr>
          <p:nvPr/>
        </p:nvCxnSpPr>
        <p:spPr>
          <a:xfrm>
            <a:off x="5157770" y="3439126"/>
            <a:ext cx="276300" cy="466500"/>
          </a:xfrm>
          <a:prstGeom prst="straightConnector1">
            <a:avLst/>
          </a:prstGeom>
          <a:noFill/>
          <a:ln cap="flat" cmpd="sng" w="38100">
            <a:solidFill>
              <a:srgbClr val="ECE9E2"/>
            </a:solidFill>
            <a:prstDash val="solid"/>
            <a:round/>
            <a:headEnd len="med" w="med" type="none"/>
            <a:tailEnd len="med" w="med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cxnSp>
      <p:sp>
        <p:nvSpPr>
          <p:cNvPr id="686" name="Google Shape;686;p29"/>
          <p:cNvSpPr/>
          <p:nvPr/>
        </p:nvSpPr>
        <p:spPr>
          <a:xfrm>
            <a:off x="4875212" y="3905626"/>
            <a:ext cx="1117716" cy="705900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Fib(1)</a:t>
            </a:r>
            <a:endParaRPr b="1" i="0" sz="2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4" name="Google Shape;684;p29"/>
          <p:cNvSpPr/>
          <p:nvPr/>
        </p:nvSpPr>
        <p:spPr>
          <a:xfrm>
            <a:off x="3417431" y="3901020"/>
            <a:ext cx="1100180" cy="705900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Fib(2)</a:t>
            </a:r>
            <a:endParaRPr b="1" i="0" sz="2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87" name="Google Shape;687;p29"/>
          <p:cNvCxnSpPr>
            <a:stCxn id="688" idx="0"/>
          </p:cNvCxnSpPr>
          <p:nvPr/>
        </p:nvCxnSpPr>
        <p:spPr>
          <a:xfrm flipH="1" rot="10800000">
            <a:off x="3208431" y="4503660"/>
            <a:ext cx="370200" cy="561000"/>
          </a:xfrm>
          <a:prstGeom prst="straightConnector1">
            <a:avLst/>
          </a:prstGeom>
          <a:noFill/>
          <a:ln cap="flat" cmpd="sng" w="38100">
            <a:solidFill>
              <a:srgbClr val="ECE9E2"/>
            </a:solidFill>
            <a:prstDash val="solid"/>
            <a:round/>
            <a:headEnd len="med" w="med" type="none"/>
            <a:tailEnd len="med" w="med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cxnSp>
      <p:sp>
        <p:nvSpPr>
          <p:cNvPr id="688" name="Google Shape;688;p29"/>
          <p:cNvSpPr/>
          <p:nvPr/>
        </p:nvSpPr>
        <p:spPr>
          <a:xfrm>
            <a:off x="2665412" y="5064660"/>
            <a:ext cx="1086038" cy="705900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Fib(1)</a:t>
            </a:r>
            <a:endParaRPr b="1" i="0" sz="2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89" name="Google Shape;689;p29"/>
          <p:cNvCxnSpPr>
            <a:endCxn id="690" idx="0"/>
          </p:cNvCxnSpPr>
          <p:nvPr/>
        </p:nvCxnSpPr>
        <p:spPr>
          <a:xfrm>
            <a:off x="4356487" y="4503514"/>
            <a:ext cx="309900" cy="555900"/>
          </a:xfrm>
          <a:prstGeom prst="straightConnector1">
            <a:avLst/>
          </a:prstGeom>
          <a:noFill/>
          <a:ln cap="flat" cmpd="sng" w="38100">
            <a:solidFill>
              <a:srgbClr val="ECE9E2"/>
            </a:solidFill>
            <a:prstDash val="solid"/>
            <a:round/>
            <a:headEnd len="med" w="med" type="none"/>
            <a:tailEnd len="med" w="med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cxnSp>
      <p:sp>
        <p:nvSpPr>
          <p:cNvPr id="690" name="Google Shape;690;p29"/>
          <p:cNvSpPr/>
          <p:nvPr/>
        </p:nvSpPr>
        <p:spPr>
          <a:xfrm>
            <a:off x="4152763" y="5059414"/>
            <a:ext cx="1027249" cy="705900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Fib(0)</a:t>
            </a:r>
            <a:endParaRPr b="1" i="0" sz="2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1" name="Google Shape;691;p29"/>
          <p:cNvSpPr/>
          <p:nvPr/>
        </p:nvSpPr>
        <p:spPr>
          <a:xfrm>
            <a:off x="531812" y="1589230"/>
            <a:ext cx="849942" cy="544370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Fib(1)</a:t>
            </a:r>
            <a:endParaRPr b="1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2" name="Google Shape;692;p29"/>
          <p:cNvSpPr/>
          <p:nvPr/>
        </p:nvSpPr>
        <p:spPr>
          <a:xfrm>
            <a:off x="1507264" y="1664313"/>
            <a:ext cx="512940" cy="394203"/>
          </a:xfrm>
          <a:prstGeom prst="mathEqual">
            <a:avLst>
              <a:gd fmla="val 23520" name="adj1"/>
              <a:gd fmla="val 11760" name="adj2"/>
            </a:avLst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3" name="Google Shape;693;p29"/>
          <p:cNvSpPr/>
          <p:nvPr/>
        </p:nvSpPr>
        <p:spPr>
          <a:xfrm>
            <a:off x="2145564" y="1587608"/>
            <a:ext cx="849942" cy="544370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b="1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4" name="Google Shape;694;p29"/>
          <p:cNvSpPr/>
          <p:nvPr/>
        </p:nvSpPr>
        <p:spPr>
          <a:xfrm rot="8706678">
            <a:off x="4384718" y="2220496"/>
            <a:ext cx="1143000" cy="228600"/>
          </a:xfrm>
          <a:prstGeom prst="rightArrow">
            <a:avLst>
              <a:gd fmla="val 32385" name="adj1"/>
              <a:gd fmla="val 63211" name="adj2"/>
            </a:avLst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5" name="Google Shape;695;p29"/>
          <p:cNvSpPr/>
          <p:nvPr/>
        </p:nvSpPr>
        <p:spPr>
          <a:xfrm>
            <a:off x="531812" y="2271024"/>
            <a:ext cx="849942" cy="544370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Fib(0)</a:t>
            </a:r>
            <a:endParaRPr b="1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6" name="Google Shape;696;p29"/>
          <p:cNvSpPr/>
          <p:nvPr/>
        </p:nvSpPr>
        <p:spPr>
          <a:xfrm>
            <a:off x="1507264" y="2346107"/>
            <a:ext cx="512940" cy="394203"/>
          </a:xfrm>
          <a:prstGeom prst="mathEqual">
            <a:avLst>
              <a:gd fmla="val 23520" name="adj1"/>
              <a:gd fmla="val 11760" name="adj2"/>
            </a:avLst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7" name="Google Shape;697;p29"/>
          <p:cNvSpPr/>
          <p:nvPr/>
        </p:nvSpPr>
        <p:spPr>
          <a:xfrm>
            <a:off x="2145564" y="2269402"/>
            <a:ext cx="849942" cy="544370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/>
          </a:p>
        </p:txBody>
      </p:sp>
      <p:sp>
        <p:nvSpPr>
          <p:cNvPr id="698" name="Google Shape;698;p29"/>
          <p:cNvSpPr/>
          <p:nvPr/>
        </p:nvSpPr>
        <p:spPr>
          <a:xfrm>
            <a:off x="531812" y="2951196"/>
            <a:ext cx="849942" cy="544370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Fib(2)</a:t>
            </a:r>
            <a:endParaRPr b="1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9" name="Google Shape;699;p29"/>
          <p:cNvSpPr/>
          <p:nvPr/>
        </p:nvSpPr>
        <p:spPr>
          <a:xfrm>
            <a:off x="1507264" y="3026279"/>
            <a:ext cx="512940" cy="394203"/>
          </a:xfrm>
          <a:prstGeom prst="mathEqual">
            <a:avLst>
              <a:gd fmla="val 23520" name="adj1"/>
              <a:gd fmla="val 11760" name="adj2"/>
            </a:avLst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0" name="Google Shape;700;p29"/>
          <p:cNvSpPr/>
          <p:nvPr/>
        </p:nvSpPr>
        <p:spPr>
          <a:xfrm>
            <a:off x="2145564" y="2949574"/>
            <a:ext cx="849942" cy="544370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pic>
        <p:nvPicPr>
          <p:cNvPr descr="Close" id="701" name="Google Shape;701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77613" y="3816591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29"/>
          <p:cNvSpPr/>
          <p:nvPr/>
        </p:nvSpPr>
        <p:spPr>
          <a:xfrm>
            <a:off x="531812" y="3629232"/>
            <a:ext cx="849942" cy="544370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Fib(3)</a:t>
            </a:r>
            <a:endParaRPr b="1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3" name="Google Shape;703;p29"/>
          <p:cNvSpPr/>
          <p:nvPr/>
        </p:nvSpPr>
        <p:spPr>
          <a:xfrm>
            <a:off x="1507264" y="3704315"/>
            <a:ext cx="512940" cy="394203"/>
          </a:xfrm>
          <a:prstGeom prst="mathEqual">
            <a:avLst>
              <a:gd fmla="val 23520" name="adj1"/>
              <a:gd fmla="val 11760" name="adj2"/>
            </a:avLst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4" name="Google Shape;704;p29"/>
          <p:cNvSpPr/>
          <p:nvPr/>
        </p:nvSpPr>
        <p:spPr>
          <a:xfrm>
            <a:off x="2145564" y="3627610"/>
            <a:ext cx="849942" cy="544370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/>
          </a:p>
        </p:txBody>
      </p:sp>
      <p:graphicFrame>
        <p:nvGraphicFramePr>
          <p:cNvPr id="705" name="Google Shape;705;p29"/>
          <p:cNvGraphicFramePr/>
          <p:nvPr/>
        </p:nvGraphicFramePr>
        <p:xfrm>
          <a:off x="8990012" y="5257800"/>
          <a:ext cx="3000000" cy="3000000"/>
        </p:xfrm>
        <a:graphic>
          <a:graphicData uri="http://schemas.openxmlformats.org/drawingml/2006/table">
            <a:tbl>
              <a:tblPr bandRow="1">
                <a:noFill/>
                <a:tableStyleId>{B6A755B8-B13B-4176-B83B-E4A3BFF21C0D}</a:tableStyleId>
              </a:tblPr>
              <a:tblGrid>
                <a:gridCol w="440950"/>
                <a:gridCol w="440950"/>
                <a:gridCol w="440950"/>
                <a:gridCol w="440950"/>
                <a:gridCol w="44095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 u="none" cap="none" strike="noStrike">
                          <a:solidFill>
                            <a:schemeClr val="dk1"/>
                          </a:solidFill>
                        </a:rPr>
                        <a:t>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 u="none" cap="none" strike="noStrike">
                          <a:solidFill>
                            <a:schemeClr val="dk1"/>
                          </a:solidFill>
                        </a:rPr>
                        <a:t>1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 u="none" cap="none" strike="noStrike">
                          <a:solidFill>
                            <a:schemeClr val="dk1"/>
                          </a:solidFill>
                        </a:rPr>
                        <a:t>2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 u="none" cap="none" strike="noStrike">
                          <a:solidFill>
                            <a:schemeClr val="dk1"/>
                          </a:solidFill>
                        </a:rPr>
                        <a:t>3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 u="none" cap="none" strike="noStrike">
                          <a:solidFill>
                            <a:schemeClr val="dk1"/>
                          </a:solidFill>
                        </a:rPr>
                        <a:t>4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/>
                        <a:t>0</a:t>
                      </a:r>
                      <a:endParaRPr sz="2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/>
                        <a:t>1</a:t>
                      </a:r>
                      <a:endParaRPr sz="2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/>
                        <a:t>1</a:t>
                      </a:r>
                      <a:endParaRPr sz="2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/>
                        <a:t>2</a:t>
                      </a:r>
                      <a:endParaRPr sz="2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 u="none" cap="none" strike="noStrike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3"/>
          <p:cNvSpPr txBox="1"/>
          <p:nvPr>
            <p:ph idx="12" type="sldNum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4" name="Google Shape;84;p3"/>
          <p:cNvSpPr txBox="1"/>
          <p:nvPr>
            <p:ph idx="1" type="body"/>
          </p:nvPr>
        </p:nvSpPr>
        <p:spPr>
          <a:xfrm>
            <a:off x="190414" y="1151122"/>
            <a:ext cx="11804822" cy="5373881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spcFirstLastPara="1" rIns="108000" wrap="square" tIns="36000">
            <a:normAutofit/>
          </a:bodyPr>
          <a:lstStyle/>
          <a:p>
            <a:pPr indent="0" lvl="0" marL="0" rtl="0" algn="ct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t/>
            </a:r>
            <a:endParaRPr b="1"/>
          </a:p>
          <a:p>
            <a:pPr indent="0" lvl="0" marL="0" rtl="0" algn="ctr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8800"/>
              <a:buNone/>
            </a:pPr>
            <a:r>
              <a:rPr b="1" lang="en-US" sz="8800">
                <a:solidFill>
                  <a:srgbClr val="F3CC5F"/>
                </a:solidFill>
              </a:rPr>
              <a:t>sli.do</a:t>
            </a:r>
            <a:br>
              <a:rPr b="1" lang="en-US" sz="6000"/>
            </a:br>
            <a:r>
              <a:rPr b="1" lang="en-US" sz="11501"/>
              <a:t>#DsAlgo</a:t>
            </a:r>
            <a:endParaRPr/>
          </a:p>
        </p:txBody>
      </p:sp>
      <p:sp>
        <p:nvSpPr>
          <p:cNvPr id="85" name="Google Shape;85;p3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/>
              <a:t>Have a Question?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30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/>
              <a:t>Fibonacci</a:t>
            </a:r>
            <a:endParaRPr/>
          </a:p>
        </p:txBody>
      </p:sp>
      <p:sp>
        <p:nvSpPr>
          <p:cNvPr id="711" name="Google Shape;711;p30"/>
          <p:cNvSpPr/>
          <p:nvPr/>
        </p:nvSpPr>
        <p:spPr>
          <a:xfrm>
            <a:off x="5539868" y="1828800"/>
            <a:ext cx="1316544" cy="785198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Fib(4)</a:t>
            </a:r>
            <a:endParaRPr b="1" i="0" sz="2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12" name="Google Shape;712;p30"/>
          <p:cNvCxnSpPr>
            <a:stCxn id="713" idx="7"/>
          </p:cNvCxnSpPr>
          <p:nvPr/>
        </p:nvCxnSpPr>
        <p:spPr>
          <a:xfrm flipH="1" rot="10800000">
            <a:off x="5157888" y="2499004"/>
            <a:ext cx="574800" cy="426900"/>
          </a:xfrm>
          <a:prstGeom prst="straightConnector1">
            <a:avLst/>
          </a:prstGeom>
          <a:noFill/>
          <a:ln cap="flat" cmpd="sng" w="38100">
            <a:solidFill>
              <a:srgbClr val="ECE9E2"/>
            </a:solidFill>
            <a:prstDash val="solid"/>
            <a:round/>
            <a:headEnd len="med" w="med" type="none"/>
            <a:tailEnd len="med" w="med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cxnSp>
      <p:cxnSp>
        <p:nvCxnSpPr>
          <p:cNvPr id="714" name="Google Shape;714;p30"/>
          <p:cNvCxnSpPr>
            <a:endCxn id="715" idx="1"/>
          </p:cNvCxnSpPr>
          <p:nvPr/>
        </p:nvCxnSpPr>
        <p:spPr>
          <a:xfrm>
            <a:off x="6663529" y="2498926"/>
            <a:ext cx="506400" cy="432600"/>
          </a:xfrm>
          <a:prstGeom prst="straightConnector1">
            <a:avLst/>
          </a:prstGeom>
          <a:noFill/>
          <a:ln cap="flat" cmpd="sng" w="38100">
            <a:solidFill>
              <a:srgbClr val="ECE9E2"/>
            </a:solidFill>
            <a:prstDash val="solid"/>
            <a:round/>
            <a:headEnd len="med" w="med" type="none"/>
            <a:tailEnd len="med" w="med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cxnSp>
      <p:sp>
        <p:nvSpPr>
          <p:cNvPr id="713" name="Google Shape;713;p30"/>
          <p:cNvSpPr/>
          <p:nvPr/>
        </p:nvSpPr>
        <p:spPr>
          <a:xfrm>
            <a:off x="4140686" y="2819610"/>
            <a:ext cx="1191726" cy="725824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Fib(3)</a:t>
            </a:r>
            <a:endParaRPr b="1" i="0" sz="2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5" name="Google Shape;715;p30"/>
          <p:cNvSpPr/>
          <p:nvPr/>
        </p:nvSpPr>
        <p:spPr>
          <a:xfrm>
            <a:off x="7008812" y="2828149"/>
            <a:ext cx="1100180" cy="705900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Fib(2)</a:t>
            </a:r>
            <a:endParaRPr b="1" i="0" sz="2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16" name="Google Shape;716;p30"/>
          <p:cNvCxnSpPr>
            <a:stCxn id="717" idx="0"/>
          </p:cNvCxnSpPr>
          <p:nvPr/>
        </p:nvCxnSpPr>
        <p:spPr>
          <a:xfrm flipH="1" rot="10800000">
            <a:off x="3967521" y="3439020"/>
            <a:ext cx="347700" cy="462000"/>
          </a:xfrm>
          <a:prstGeom prst="straightConnector1">
            <a:avLst/>
          </a:prstGeom>
          <a:noFill/>
          <a:ln cap="flat" cmpd="sng" w="38100">
            <a:solidFill>
              <a:srgbClr val="ECE9E2"/>
            </a:solidFill>
            <a:prstDash val="solid"/>
            <a:round/>
            <a:headEnd len="med" w="med" type="none"/>
            <a:tailEnd len="med" w="med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cxnSp>
      <p:cxnSp>
        <p:nvCxnSpPr>
          <p:cNvPr id="718" name="Google Shape;718;p30"/>
          <p:cNvCxnSpPr>
            <a:endCxn id="719" idx="0"/>
          </p:cNvCxnSpPr>
          <p:nvPr/>
        </p:nvCxnSpPr>
        <p:spPr>
          <a:xfrm>
            <a:off x="5157770" y="3439126"/>
            <a:ext cx="276300" cy="466500"/>
          </a:xfrm>
          <a:prstGeom prst="straightConnector1">
            <a:avLst/>
          </a:prstGeom>
          <a:noFill/>
          <a:ln cap="flat" cmpd="sng" w="38100">
            <a:solidFill>
              <a:srgbClr val="ECE9E2"/>
            </a:solidFill>
            <a:prstDash val="solid"/>
            <a:round/>
            <a:headEnd len="med" w="med" type="none"/>
            <a:tailEnd len="med" w="med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cxnSp>
      <p:sp>
        <p:nvSpPr>
          <p:cNvPr id="719" name="Google Shape;719;p30"/>
          <p:cNvSpPr/>
          <p:nvPr/>
        </p:nvSpPr>
        <p:spPr>
          <a:xfrm>
            <a:off x="4875212" y="3905626"/>
            <a:ext cx="1117716" cy="705900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Fib(1)</a:t>
            </a:r>
            <a:endParaRPr b="1" i="0" sz="2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7" name="Google Shape;717;p30"/>
          <p:cNvSpPr/>
          <p:nvPr/>
        </p:nvSpPr>
        <p:spPr>
          <a:xfrm>
            <a:off x="3417431" y="3901020"/>
            <a:ext cx="1100180" cy="705900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Fib(2)</a:t>
            </a:r>
            <a:endParaRPr b="1" i="0" sz="2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20" name="Google Shape;720;p30"/>
          <p:cNvCxnSpPr>
            <a:stCxn id="721" idx="0"/>
          </p:cNvCxnSpPr>
          <p:nvPr/>
        </p:nvCxnSpPr>
        <p:spPr>
          <a:xfrm flipH="1" rot="10800000">
            <a:off x="3208431" y="4503660"/>
            <a:ext cx="370200" cy="561000"/>
          </a:xfrm>
          <a:prstGeom prst="straightConnector1">
            <a:avLst/>
          </a:prstGeom>
          <a:noFill/>
          <a:ln cap="flat" cmpd="sng" w="38100">
            <a:solidFill>
              <a:srgbClr val="ECE9E2"/>
            </a:solidFill>
            <a:prstDash val="solid"/>
            <a:round/>
            <a:headEnd len="med" w="med" type="none"/>
            <a:tailEnd len="med" w="med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cxnSp>
      <p:sp>
        <p:nvSpPr>
          <p:cNvPr id="721" name="Google Shape;721;p30"/>
          <p:cNvSpPr/>
          <p:nvPr/>
        </p:nvSpPr>
        <p:spPr>
          <a:xfrm>
            <a:off x="2665412" y="5064660"/>
            <a:ext cx="1086038" cy="705900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Fib(1)</a:t>
            </a:r>
            <a:endParaRPr b="1" i="0" sz="2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22" name="Google Shape;722;p30"/>
          <p:cNvCxnSpPr>
            <a:endCxn id="723" idx="0"/>
          </p:cNvCxnSpPr>
          <p:nvPr/>
        </p:nvCxnSpPr>
        <p:spPr>
          <a:xfrm>
            <a:off x="4356487" y="4503514"/>
            <a:ext cx="309900" cy="555900"/>
          </a:xfrm>
          <a:prstGeom prst="straightConnector1">
            <a:avLst/>
          </a:prstGeom>
          <a:noFill/>
          <a:ln cap="flat" cmpd="sng" w="38100">
            <a:solidFill>
              <a:srgbClr val="ECE9E2"/>
            </a:solidFill>
            <a:prstDash val="solid"/>
            <a:round/>
            <a:headEnd len="med" w="med" type="none"/>
            <a:tailEnd len="med" w="med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cxnSp>
      <p:sp>
        <p:nvSpPr>
          <p:cNvPr id="723" name="Google Shape;723;p30"/>
          <p:cNvSpPr/>
          <p:nvPr/>
        </p:nvSpPr>
        <p:spPr>
          <a:xfrm>
            <a:off x="4152763" y="5059414"/>
            <a:ext cx="1027249" cy="705900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Fib(0)</a:t>
            </a:r>
            <a:endParaRPr b="1" i="0" sz="2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4" name="Google Shape;724;p30"/>
          <p:cNvSpPr/>
          <p:nvPr/>
        </p:nvSpPr>
        <p:spPr>
          <a:xfrm>
            <a:off x="531812" y="1589230"/>
            <a:ext cx="849942" cy="544370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Fib(1)</a:t>
            </a:r>
            <a:endParaRPr b="1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5" name="Google Shape;725;p30"/>
          <p:cNvSpPr/>
          <p:nvPr/>
        </p:nvSpPr>
        <p:spPr>
          <a:xfrm>
            <a:off x="1507264" y="1664313"/>
            <a:ext cx="512940" cy="394203"/>
          </a:xfrm>
          <a:prstGeom prst="mathEqual">
            <a:avLst>
              <a:gd fmla="val 23520" name="adj1"/>
              <a:gd fmla="val 11760" name="adj2"/>
            </a:avLst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6" name="Google Shape;726;p30"/>
          <p:cNvSpPr/>
          <p:nvPr/>
        </p:nvSpPr>
        <p:spPr>
          <a:xfrm>
            <a:off x="2145564" y="1587608"/>
            <a:ext cx="849942" cy="544370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b="1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7" name="Google Shape;727;p30"/>
          <p:cNvSpPr/>
          <p:nvPr/>
        </p:nvSpPr>
        <p:spPr>
          <a:xfrm rot="2554700">
            <a:off x="6894224" y="2222086"/>
            <a:ext cx="1143000" cy="228600"/>
          </a:xfrm>
          <a:prstGeom prst="rightArrow">
            <a:avLst>
              <a:gd fmla="val 32385" name="adj1"/>
              <a:gd fmla="val 63211" name="adj2"/>
            </a:avLst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8" name="Google Shape;728;p30"/>
          <p:cNvSpPr/>
          <p:nvPr/>
        </p:nvSpPr>
        <p:spPr>
          <a:xfrm>
            <a:off x="531812" y="2271024"/>
            <a:ext cx="849942" cy="544370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Fib(0)</a:t>
            </a:r>
            <a:endParaRPr b="1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9" name="Google Shape;729;p30"/>
          <p:cNvSpPr/>
          <p:nvPr/>
        </p:nvSpPr>
        <p:spPr>
          <a:xfrm>
            <a:off x="1507264" y="2346107"/>
            <a:ext cx="512940" cy="394203"/>
          </a:xfrm>
          <a:prstGeom prst="mathEqual">
            <a:avLst>
              <a:gd fmla="val 23520" name="adj1"/>
              <a:gd fmla="val 11760" name="adj2"/>
            </a:avLst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0" name="Google Shape;730;p30"/>
          <p:cNvSpPr/>
          <p:nvPr/>
        </p:nvSpPr>
        <p:spPr>
          <a:xfrm>
            <a:off x="2145564" y="2269402"/>
            <a:ext cx="849942" cy="544370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/>
          </a:p>
        </p:txBody>
      </p:sp>
      <p:sp>
        <p:nvSpPr>
          <p:cNvPr id="731" name="Google Shape;731;p30"/>
          <p:cNvSpPr/>
          <p:nvPr/>
        </p:nvSpPr>
        <p:spPr>
          <a:xfrm>
            <a:off x="531812" y="2951196"/>
            <a:ext cx="849942" cy="544370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Fib(2)</a:t>
            </a:r>
            <a:endParaRPr b="1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2" name="Google Shape;732;p30"/>
          <p:cNvSpPr/>
          <p:nvPr/>
        </p:nvSpPr>
        <p:spPr>
          <a:xfrm>
            <a:off x="1507264" y="3026279"/>
            <a:ext cx="512940" cy="394203"/>
          </a:xfrm>
          <a:prstGeom prst="mathEqual">
            <a:avLst>
              <a:gd fmla="val 23520" name="adj1"/>
              <a:gd fmla="val 11760" name="adj2"/>
            </a:avLst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3" name="Google Shape;733;p30"/>
          <p:cNvSpPr/>
          <p:nvPr/>
        </p:nvSpPr>
        <p:spPr>
          <a:xfrm>
            <a:off x="2145564" y="2949574"/>
            <a:ext cx="849942" cy="544370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pic>
        <p:nvPicPr>
          <p:cNvPr descr="Close" id="734" name="Google Shape;734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77613" y="3816591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735" name="Google Shape;735;p30"/>
          <p:cNvSpPr/>
          <p:nvPr/>
        </p:nvSpPr>
        <p:spPr>
          <a:xfrm>
            <a:off x="531812" y="3629232"/>
            <a:ext cx="849942" cy="544370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Fib(3)</a:t>
            </a:r>
            <a:endParaRPr b="1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6" name="Google Shape;736;p30"/>
          <p:cNvSpPr/>
          <p:nvPr/>
        </p:nvSpPr>
        <p:spPr>
          <a:xfrm>
            <a:off x="1507264" y="3704315"/>
            <a:ext cx="512940" cy="394203"/>
          </a:xfrm>
          <a:prstGeom prst="mathEqual">
            <a:avLst>
              <a:gd fmla="val 23520" name="adj1"/>
              <a:gd fmla="val 11760" name="adj2"/>
            </a:avLst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7" name="Google Shape;737;p30"/>
          <p:cNvSpPr/>
          <p:nvPr/>
        </p:nvSpPr>
        <p:spPr>
          <a:xfrm>
            <a:off x="2145564" y="3627610"/>
            <a:ext cx="849942" cy="544370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/>
          </a:p>
        </p:txBody>
      </p:sp>
      <p:pic>
        <p:nvPicPr>
          <p:cNvPr descr="Close" id="738" name="Google Shape;738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01702" y="2723899"/>
            <a:ext cx="914400" cy="9144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739" name="Google Shape;739;p30"/>
          <p:cNvGraphicFramePr/>
          <p:nvPr/>
        </p:nvGraphicFramePr>
        <p:xfrm>
          <a:off x="8990012" y="5257800"/>
          <a:ext cx="3000000" cy="3000000"/>
        </p:xfrm>
        <a:graphic>
          <a:graphicData uri="http://schemas.openxmlformats.org/drawingml/2006/table">
            <a:tbl>
              <a:tblPr bandRow="1">
                <a:noFill/>
                <a:tableStyleId>{B6A755B8-B13B-4176-B83B-E4A3BFF21C0D}</a:tableStyleId>
              </a:tblPr>
              <a:tblGrid>
                <a:gridCol w="440950"/>
                <a:gridCol w="440950"/>
                <a:gridCol w="440950"/>
                <a:gridCol w="440950"/>
                <a:gridCol w="44095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 u="none" cap="none" strike="noStrike">
                          <a:solidFill>
                            <a:schemeClr val="dk1"/>
                          </a:solidFill>
                        </a:rPr>
                        <a:t>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 u="none" cap="none" strike="noStrike">
                          <a:solidFill>
                            <a:schemeClr val="dk1"/>
                          </a:solidFill>
                        </a:rPr>
                        <a:t>1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 u="none" cap="none" strike="noStrike">
                          <a:solidFill>
                            <a:schemeClr val="dk1"/>
                          </a:solidFill>
                        </a:rPr>
                        <a:t>2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 u="none" cap="none" strike="noStrike">
                          <a:solidFill>
                            <a:schemeClr val="dk1"/>
                          </a:solidFill>
                        </a:rPr>
                        <a:t>3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 u="none" cap="none" strike="noStrike">
                          <a:solidFill>
                            <a:schemeClr val="dk1"/>
                          </a:solidFill>
                        </a:rPr>
                        <a:t>4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/>
                        <a:t>0</a:t>
                      </a:r>
                      <a:endParaRPr sz="2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/>
                        <a:t>1</a:t>
                      </a:r>
                      <a:endParaRPr sz="2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/>
                        <a:t>1</a:t>
                      </a:r>
                      <a:endParaRPr sz="2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/>
                        <a:t>2</a:t>
                      </a:r>
                      <a:endParaRPr sz="2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 u="none" cap="none" strike="noStrike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p31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/>
              <a:t>Fibonacci</a:t>
            </a:r>
            <a:endParaRPr/>
          </a:p>
        </p:txBody>
      </p:sp>
      <p:sp>
        <p:nvSpPr>
          <p:cNvPr id="745" name="Google Shape;745;p31"/>
          <p:cNvSpPr/>
          <p:nvPr/>
        </p:nvSpPr>
        <p:spPr>
          <a:xfrm>
            <a:off x="6878088" y="1828800"/>
            <a:ext cx="1316544" cy="785198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Fib(4)</a:t>
            </a:r>
            <a:endParaRPr b="1" i="0" sz="2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46" name="Google Shape;746;p31"/>
          <p:cNvCxnSpPr>
            <a:stCxn id="747" idx="7"/>
          </p:cNvCxnSpPr>
          <p:nvPr/>
        </p:nvCxnSpPr>
        <p:spPr>
          <a:xfrm flipH="1" rot="10800000">
            <a:off x="6496108" y="2499004"/>
            <a:ext cx="574800" cy="426900"/>
          </a:xfrm>
          <a:prstGeom prst="straightConnector1">
            <a:avLst/>
          </a:prstGeom>
          <a:noFill/>
          <a:ln cap="flat" cmpd="sng" w="38100">
            <a:solidFill>
              <a:srgbClr val="ECE9E2"/>
            </a:solidFill>
            <a:prstDash val="solid"/>
            <a:round/>
            <a:headEnd len="med" w="med" type="none"/>
            <a:tailEnd len="med" w="med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cxnSp>
      <p:cxnSp>
        <p:nvCxnSpPr>
          <p:cNvPr id="748" name="Google Shape;748;p31"/>
          <p:cNvCxnSpPr>
            <a:endCxn id="749" idx="1"/>
          </p:cNvCxnSpPr>
          <p:nvPr/>
        </p:nvCxnSpPr>
        <p:spPr>
          <a:xfrm>
            <a:off x="8001750" y="2498926"/>
            <a:ext cx="506400" cy="432600"/>
          </a:xfrm>
          <a:prstGeom prst="straightConnector1">
            <a:avLst/>
          </a:prstGeom>
          <a:noFill/>
          <a:ln cap="flat" cmpd="sng" w="38100">
            <a:solidFill>
              <a:srgbClr val="ECE9E2"/>
            </a:solidFill>
            <a:prstDash val="solid"/>
            <a:round/>
            <a:headEnd len="med" w="med" type="none"/>
            <a:tailEnd len="med" w="med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cxnSp>
      <p:sp>
        <p:nvSpPr>
          <p:cNvPr id="747" name="Google Shape;747;p31"/>
          <p:cNvSpPr/>
          <p:nvPr/>
        </p:nvSpPr>
        <p:spPr>
          <a:xfrm>
            <a:off x="5478906" y="2819610"/>
            <a:ext cx="1191726" cy="725824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Fib(3)</a:t>
            </a:r>
            <a:endParaRPr b="1" i="0" sz="2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9" name="Google Shape;749;p31"/>
          <p:cNvSpPr/>
          <p:nvPr/>
        </p:nvSpPr>
        <p:spPr>
          <a:xfrm>
            <a:off x="8347032" y="2828149"/>
            <a:ext cx="1100180" cy="705900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Fib(2)</a:t>
            </a:r>
            <a:endParaRPr b="1" i="0" sz="2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50" name="Google Shape;750;p31"/>
          <p:cNvCxnSpPr>
            <a:stCxn id="751" idx="0"/>
          </p:cNvCxnSpPr>
          <p:nvPr/>
        </p:nvCxnSpPr>
        <p:spPr>
          <a:xfrm flipH="1" rot="10800000">
            <a:off x="5305741" y="3439020"/>
            <a:ext cx="347700" cy="462000"/>
          </a:xfrm>
          <a:prstGeom prst="straightConnector1">
            <a:avLst/>
          </a:prstGeom>
          <a:noFill/>
          <a:ln cap="flat" cmpd="sng" w="38100">
            <a:solidFill>
              <a:srgbClr val="ECE9E2"/>
            </a:solidFill>
            <a:prstDash val="solid"/>
            <a:round/>
            <a:headEnd len="med" w="med" type="none"/>
            <a:tailEnd len="med" w="med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cxnSp>
      <p:cxnSp>
        <p:nvCxnSpPr>
          <p:cNvPr id="752" name="Google Shape;752;p31"/>
          <p:cNvCxnSpPr>
            <a:endCxn id="753" idx="0"/>
          </p:cNvCxnSpPr>
          <p:nvPr/>
        </p:nvCxnSpPr>
        <p:spPr>
          <a:xfrm>
            <a:off x="6495990" y="3439126"/>
            <a:ext cx="276300" cy="466500"/>
          </a:xfrm>
          <a:prstGeom prst="straightConnector1">
            <a:avLst/>
          </a:prstGeom>
          <a:noFill/>
          <a:ln cap="flat" cmpd="sng" w="38100">
            <a:solidFill>
              <a:srgbClr val="ECE9E2"/>
            </a:solidFill>
            <a:prstDash val="solid"/>
            <a:round/>
            <a:headEnd len="med" w="med" type="none"/>
            <a:tailEnd len="med" w="med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cxnSp>
      <p:sp>
        <p:nvSpPr>
          <p:cNvPr id="753" name="Google Shape;753;p31"/>
          <p:cNvSpPr/>
          <p:nvPr/>
        </p:nvSpPr>
        <p:spPr>
          <a:xfrm>
            <a:off x="6213432" y="3905626"/>
            <a:ext cx="1117716" cy="705900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Fib(1)</a:t>
            </a:r>
            <a:endParaRPr b="1" i="0" sz="2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1" name="Google Shape;751;p31"/>
          <p:cNvSpPr/>
          <p:nvPr/>
        </p:nvSpPr>
        <p:spPr>
          <a:xfrm>
            <a:off x="4755651" y="3901020"/>
            <a:ext cx="1100180" cy="705900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Fib(2)</a:t>
            </a:r>
            <a:endParaRPr b="1" i="0" sz="2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54" name="Google Shape;754;p31"/>
          <p:cNvCxnSpPr>
            <a:stCxn id="755" idx="0"/>
          </p:cNvCxnSpPr>
          <p:nvPr/>
        </p:nvCxnSpPr>
        <p:spPr>
          <a:xfrm flipH="1" rot="10800000">
            <a:off x="4546651" y="4503660"/>
            <a:ext cx="370200" cy="561000"/>
          </a:xfrm>
          <a:prstGeom prst="straightConnector1">
            <a:avLst/>
          </a:prstGeom>
          <a:noFill/>
          <a:ln cap="flat" cmpd="sng" w="38100">
            <a:solidFill>
              <a:srgbClr val="ECE9E2"/>
            </a:solidFill>
            <a:prstDash val="solid"/>
            <a:round/>
            <a:headEnd len="med" w="med" type="none"/>
            <a:tailEnd len="med" w="med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cxnSp>
      <p:sp>
        <p:nvSpPr>
          <p:cNvPr id="755" name="Google Shape;755;p31"/>
          <p:cNvSpPr/>
          <p:nvPr/>
        </p:nvSpPr>
        <p:spPr>
          <a:xfrm>
            <a:off x="4003632" y="5064660"/>
            <a:ext cx="1086038" cy="705900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Fib(1)</a:t>
            </a:r>
            <a:endParaRPr b="1" i="0" sz="2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56" name="Google Shape;756;p31"/>
          <p:cNvCxnSpPr>
            <a:endCxn id="757" idx="0"/>
          </p:cNvCxnSpPr>
          <p:nvPr/>
        </p:nvCxnSpPr>
        <p:spPr>
          <a:xfrm>
            <a:off x="5694707" y="4503514"/>
            <a:ext cx="309900" cy="555900"/>
          </a:xfrm>
          <a:prstGeom prst="straightConnector1">
            <a:avLst/>
          </a:prstGeom>
          <a:noFill/>
          <a:ln cap="flat" cmpd="sng" w="38100">
            <a:solidFill>
              <a:srgbClr val="ECE9E2"/>
            </a:solidFill>
            <a:prstDash val="solid"/>
            <a:round/>
            <a:headEnd len="med" w="med" type="none"/>
            <a:tailEnd len="med" w="med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cxnSp>
      <p:sp>
        <p:nvSpPr>
          <p:cNvPr id="757" name="Google Shape;757;p31"/>
          <p:cNvSpPr/>
          <p:nvPr/>
        </p:nvSpPr>
        <p:spPr>
          <a:xfrm>
            <a:off x="5490983" y="5059414"/>
            <a:ext cx="1027249" cy="705900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Fib(0)</a:t>
            </a:r>
            <a:endParaRPr b="1" i="0" sz="2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8" name="Google Shape;758;p31"/>
          <p:cNvSpPr/>
          <p:nvPr/>
        </p:nvSpPr>
        <p:spPr>
          <a:xfrm>
            <a:off x="531812" y="1589230"/>
            <a:ext cx="849942" cy="544370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Fib(1)</a:t>
            </a:r>
            <a:endParaRPr b="1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9" name="Google Shape;759;p31"/>
          <p:cNvSpPr/>
          <p:nvPr/>
        </p:nvSpPr>
        <p:spPr>
          <a:xfrm>
            <a:off x="1507264" y="1664313"/>
            <a:ext cx="512940" cy="394203"/>
          </a:xfrm>
          <a:prstGeom prst="mathEqual">
            <a:avLst>
              <a:gd fmla="val 23520" name="adj1"/>
              <a:gd fmla="val 11760" name="adj2"/>
            </a:avLst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0" name="Google Shape;760;p31"/>
          <p:cNvSpPr/>
          <p:nvPr/>
        </p:nvSpPr>
        <p:spPr>
          <a:xfrm>
            <a:off x="2145564" y="1587608"/>
            <a:ext cx="849942" cy="544370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b="1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1" name="Google Shape;761;p31"/>
          <p:cNvSpPr/>
          <p:nvPr/>
        </p:nvSpPr>
        <p:spPr>
          <a:xfrm>
            <a:off x="531812" y="2271024"/>
            <a:ext cx="849942" cy="544370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Fib(0)</a:t>
            </a:r>
            <a:endParaRPr b="1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2" name="Google Shape;762;p31"/>
          <p:cNvSpPr/>
          <p:nvPr/>
        </p:nvSpPr>
        <p:spPr>
          <a:xfrm>
            <a:off x="1507264" y="2346107"/>
            <a:ext cx="512940" cy="394203"/>
          </a:xfrm>
          <a:prstGeom prst="mathEqual">
            <a:avLst>
              <a:gd fmla="val 23520" name="adj1"/>
              <a:gd fmla="val 11760" name="adj2"/>
            </a:avLst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3" name="Google Shape;763;p31"/>
          <p:cNvSpPr/>
          <p:nvPr/>
        </p:nvSpPr>
        <p:spPr>
          <a:xfrm>
            <a:off x="2145564" y="2269402"/>
            <a:ext cx="849942" cy="544370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/>
          </a:p>
        </p:txBody>
      </p:sp>
      <p:sp>
        <p:nvSpPr>
          <p:cNvPr id="764" name="Google Shape;764;p31"/>
          <p:cNvSpPr/>
          <p:nvPr/>
        </p:nvSpPr>
        <p:spPr>
          <a:xfrm>
            <a:off x="531812" y="2951196"/>
            <a:ext cx="849942" cy="544370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Fib(2)</a:t>
            </a:r>
            <a:endParaRPr b="1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5" name="Google Shape;765;p31"/>
          <p:cNvSpPr/>
          <p:nvPr/>
        </p:nvSpPr>
        <p:spPr>
          <a:xfrm>
            <a:off x="1507264" y="3026279"/>
            <a:ext cx="512940" cy="394203"/>
          </a:xfrm>
          <a:prstGeom prst="mathEqual">
            <a:avLst>
              <a:gd fmla="val 23520" name="adj1"/>
              <a:gd fmla="val 11760" name="adj2"/>
            </a:avLst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6" name="Google Shape;766;p31"/>
          <p:cNvSpPr/>
          <p:nvPr/>
        </p:nvSpPr>
        <p:spPr>
          <a:xfrm>
            <a:off x="2145564" y="2949574"/>
            <a:ext cx="849942" cy="544370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pic>
        <p:nvPicPr>
          <p:cNvPr descr="Close" id="767" name="Google Shape;767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15833" y="3816591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768" name="Google Shape;768;p31"/>
          <p:cNvSpPr/>
          <p:nvPr/>
        </p:nvSpPr>
        <p:spPr>
          <a:xfrm>
            <a:off x="531812" y="3629232"/>
            <a:ext cx="849942" cy="544370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Fib(3)</a:t>
            </a:r>
            <a:endParaRPr b="1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9" name="Google Shape;769;p31"/>
          <p:cNvSpPr/>
          <p:nvPr/>
        </p:nvSpPr>
        <p:spPr>
          <a:xfrm>
            <a:off x="1507264" y="3704315"/>
            <a:ext cx="512940" cy="394203"/>
          </a:xfrm>
          <a:prstGeom prst="mathEqual">
            <a:avLst>
              <a:gd fmla="val 23520" name="adj1"/>
              <a:gd fmla="val 11760" name="adj2"/>
            </a:avLst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0" name="Google Shape;770;p31"/>
          <p:cNvSpPr/>
          <p:nvPr/>
        </p:nvSpPr>
        <p:spPr>
          <a:xfrm>
            <a:off x="2145564" y="3627610"/>
            <a:ext cx="849942" cy="544370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/>
          </a:p>
        </p:txBody>
      </p:sp>
      <p:pic>
        <p:nvPicPr>
          <p:cNvPr descr="Close" id="771" name="Google Shape;771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39922" y="2723899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772" name="Google Shape;772;p31"/>
          <p:cNvSpPr/>
          <p:nvPr/>
        </p:nvSpPr>
        <p:spPr>
          <a:xfrm>
            <a:off x="529528" y="4307268"/>
            <a:ext cx="849942" cy="544370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Fib(4)</a:t>
            </a:r>
            <a:endParaRPr b="1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3" name="Google Shape;773;p31"/>
          <p:cNvSpPr/>
          <p:nvPr/>
        </p:nvSpPr>
        <p:spPr>
          <a:xfrm>
            <a:off x="1504980" y="4382351"/>
            <a:ext cx="512940" cy="394203"/>
          </a:xfrm>
          <a:prstGeom prst="mathEqual">
            <a:avLst>
              <a:gd fmla="val 23520" name="adj1"/>
              <a:gd fmla="val 11760" name="adj2"/>
            </a:avLst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4" name="Google Shape;774;p31"/>
          <p:cNvSpPr/>
          <p:nvPr/>
        </p:nvSpPr>
        <p:spPr>
          <a:xfrm>
            <a:off x="2143280" y="4305646"/>
            <a:ext cx="849942" cy="544370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/>
          </a:p>
        </p:txBody>
      </p:sp>
      <p:sp>
        <p:nvSpPr>
          <p:cNvPr id="775" name="Google Shape;775;p31"/>
          <p:cNvSpPr/>
          <p:nvPr/>
        </p:nvSpPr>
        <p:spPr>
          <a:xfrm rot="5400000">
            <a:off x="6964860" y="994372"/>
            <a:ext cx="1143000" cy="228600"/>
          </a:xfrm>
          <a:prstGeom prst="rightArrow">
            <a:avLst>
              <a:gd fmla="val 32385" name="adj1"/>
              <a:gd fmla="val 63211" name="adj2"/>
            </a:avLst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776" name="Google Shape;776;p31"/>
          <p:cNvGraphicFramePr/>
          <p:nvPr/>
        </p:nvGraphicFramePr>
        <p:xfrm>
          <a:off x="8990012" y="5257800"/>
          <a:ext cx="3000000" cy="3000000"/>
        </p:xfrm>
        <a:graphic>
          <a:graphicData uri="http://schemas.openxmlformats.org/drawingml/2006/table">
            <a:tbl>
              <a:tblPr bandRow="1">
                <a:noFill/>
                <a:tableStyleId>{B6A755B8-B13B-4176-B83B-E4A3BFF21C0D}</a:tableStyleId>
              </a:tblPr>
              <a:tblGrid>
                <a:gridCol w="440950"/>
                <a:gridCol w="440950"/>
                <a:gridCol w="440950"/>
                <a:gridCol w="440950"/>
                <a:gridCol w="44095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 u="none" cap="none" strike="noStrike">
                          <a:solidFill>
                            <a:schemeClr val="dk1"/>
                          </a:solidFill>
                        </a:rPr>
                        <a:t>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 u="none" cap="none" strike="noStrike">
                          <a:solidFill>
                            <a:schemeClr val="dk1"/>
                          </a:solidFill>
                        </a:rPr>
                        <a:t>1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 u="none" cap="none" strike="noStrike">
                          <a:solidFill>
                            <a:schemeClr val="dk1"/>
                          </a:solidFill>
                        </a:rPr>
                        <a:t>2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 u="none" cap="none" strike="noStrike">
                          <a:solidFill>
                            <a:schemeClr val="dk1"/>
                          </a:solidFill>
                        </a:rPr>
                        <a:t>3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 u="none" cap="none" strike="noStrike">
                          <a:solidFill>
                            <a:schemeClr val="dk1"/>
                          </a:solidFill>
                        </a:rPr>
                        <a:t>4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/>
                        <a:t>0</a:t>
                      </a:r>
                      <a:endParaRPr sz="2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/>
                        <a:t>1</a:t>
                      </a:r>
                      <a:endParaRPr sz="2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/>
                        <a:t>1</a:t>
                      </a:r>
                      <a:endParaRPr sz="2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/>
                        <a:t>2</a:t>
                      </a:r>
                      <a:endParaRPr sz="2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/>
                        <a:t>3</a:t>
                      </a:r>
                      <a:endParaRPr sz="2400" u="none" cap="none" strike="noStrike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32"/>
          <p:cNvSpPr txBox="1"/>
          <p:nvPr>
            <p:ph idx="12" type="sldNum"/>
          </p:nvPr>
        </p:nvSpPr>
        <p:spPr>
          <a:xfrm>
            <a:off x="11566525" y="6524625"/>
            <a:ext cx="428625" cy="1968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82" name="Google Shape;782;p32"/>
          <p:cNvSpPr txBox="1"/>
          <p:nvPr>
            <p:ph idx="1" type="body"/>
          </p:nvPr>
        </p:nvSpPr>
        <p:spPr>
          <a:xfrm>
            <a:off x="190413" y="1151121"/>
            <a:ext cx="11804822" cy="5570355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spcFirstLastPara="1" rIns="108000" wrap="square" tIns="36000">
            <a:normAutofit/>
          </a:bodyPr>
          <a:lstStyle/>
          <a:p>
            <a:pPr indent="-304747" lvl="0" marL="304747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3400"/>
              <a:buChar char="▪"/>
            </a:pPr>
            <a:r>
              <a:rPr b="1" lang="en-US">
                <a:solidFill>
                  <a:srgbClr val="F3CC5F"/>
                </a:solidFill>
              </a:rPr>
              <a:t>Top down </a:t>
            </a:r>
            <a:r>
              <a:rPr lang="en-US"/>
              <a:t>approach</a:t>
            </a:r>
            <a:endParaRPr/>
          </a:p>
          <a:p>
            <a:pPr indent="-231605" lvl="1" marL="609493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2560"/>
              <a:buChar char="▪"/>
            </a:pPr>
            <a:r>
              <a:rPr lang="en-US"/>
              <a:t>Solve </a:t>
            </a:r>
            <a:r>
              <a:rPr b="1" lang="en-US">
                <a:solidFill>
                  <a:srgbClr val="F3CC5F"/>
                </a:solidFill>
              </a:rPr>
              <a:t>recursively</a:t>
            </a:r>
            <a:r>
              <a:rPr lang="en-US"/>
              <a:t> by </a:t>
            </a:r>
            <a:r>
              <a:rPr b="1" lang="en-US">
                <a:solidFill>
                  <a:srgbClr val="F3CC5F"/>
                </a:solidFill>
              </a:rPr>
              <a:t>breaking down</a:t>
            </a:r>
            <a:r>
              <a:rPr lang="en-US"/>
              <a:t> the problem further and further</a:t>
            </a:r>
            <a:endParaRPr/>
          </a:p>
          <a:p>
            <a:pPr indent="-304747" lvl="0" marL="304747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3400"/>
              <a:buChar char="▪"/>
            </a:pPr>
            <a:r>
              <a:rPr b="1" lang="en-US">
                <a:solidFill>
                  <a:srgbClr val="F3CC5F"/>
                </a:solidFill>
              </a:rPr>
              <a:t>Bottom up </a:t>
            </a:r>
            <a:r>
              <a:rPr lang="en-US"/>
              <a:t>approach</a:t>
            </a:r>
            <a:endParaRPr/>
          </a:p>
          <a:p>
            <a:pPr indent="-231605" lvl="1" marL="609493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2560"/>
              <a:buChar char="▪"/>
            </a:pPr>
            <a:r>
              <a:rPr lang="en-US"/>
              <a:t>Solve </a:t>
            </a:r>
            <a:r>
              <a:rPr b="1" lang="en-US">
                <a:solidFill>
                  <a:srgbClr val="F3CC5F"/>
                </a:solidFill>
              </a:rPr>
              <a:t>iteratively</a:t>
            </a:r>
            <a:r>
              <a:rPr lang="en-US"/>
              <a:t> by solving smaller problems and </a:t>
            </a:r>
            <a:r>
              <a:rPr b="1" lang="en-US">
                <a:solidFill>
                  <a:srgbClr val="F3CC5F"/>
                </a:solidFill>
              </a:rPr>
              <a:t>constructing the whole solution from the bottom up</a:t>
            </a:r>
            <a:endParaRPr b="1">
              <a:solidFill>
                <a:srgbClr val="F3CC5F"/>
              </a:solidFill>
            </a:endParaRPr>
          </a:p>
        </p:txBody>
      </p:sp>
      <p:sp>
        <p:nvSpPr>
          <p:cNvPr id="783" name="Google Shape;783;p32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/>
              <a:t>Top Down vs Bottom Up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p33"/>
          <p:cNvSpPr txBox="1"/>
          <p:nvPr>
            <p:ph idx="4294967295" type="ctrTitle"/>
          </p:nvPr>
        </p:nvSpPr>
        <p:spPr>
          <a:xfrm>
            <a:off x="912813" y="4894400"/>
            <a:ext cx="10363200" cy="820600"/>
          </a:xfrm>
          <a:prstGeom prst="rect">
            <a:avLst/>
          </a:prstGeom>
          <a:noFill/>
          <a:ln>
            <a:noFill/>
          </a:ln>
        </p:spPr>
        <p:txBody>
          <a:bodyPr anchorCtr="0" anchor="b" bIns="36000" lIns="36000" spcFirstLastPara="1" rIns="36000" wrap="square" tIns="3600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5400"/>
              <a:buFont typeface="Calibri"/>
              <a:buNone/>
            </a:pPr>
            <a:r>
              <a:rPr b="1" i="0" lang="en-US" sz="5400" u="none" cap="none" strike="noStrik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rPr>
              <a:t>Fibonacci Sequence</a:t>
            </a:r>
            <a:endParaRPr/>
          </a:p>
        </p:txBody>
      </p:sp>
      <p:sp>
        <p:nvSpPr>
          <p:cNvPr id="789" name="Google Shape;789;p33"/>
          <p:cNvSpPr txBox="1"/>
          <p:nvPr>
            <p:ph idx="4294967295" type="subTitle"/>
          </p:nvPr>
        </p:nvSpPr>
        <p:spPr>
          <a:xfrm>
            <a:off x="912813" y="5754968"/>
            <a:ext cx="10363200" cy="719034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36000" spcFirstLastPara="1" rIns="36000" wrap="square" tIns="36000">
            <a:spAutoFit/>
          </a:bodyPr>
          <a:lstStyle/>
          <a:p>
            <a:pPr indent="0" lvl="0" marL="0" marR="0" rtl="0" algn="ct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ts val="4000"/>
              <a:buFont typeface="Noto Sans Symbols"/>
              <a:buNone/>
            </a:pPr>
            <a:r>
              <a:rPr b="0" i="0" lang="en-US" sz="40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Iterative Bottom-Up Approach</a:t>
            </a:r>
            <a:endParaRPr/>
          </a:p>
        </p:txBody>
      </p:sp>
      <p:pic>
        <p:nvPicPr>
          <p:cNvPr id="790" name="Google Shape;790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37012" y="1219200"/>
            <a:ext cx="3998285" cy="3438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p34"/>
          <p:cNvSpPr txBox="1"/>
          <p:nvPr>
            <p:ph idx="1" type="body"/>
          </p:nvPr>
        </p:nvSpPr>
        <p:spPr>
          <a:xfrm>
            <a:off x="190413" y="1151121"/>
            <a:ext cx="11804822" cy="5570355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spcFirstLastPara="1" rIns="108000" wrap="square" tIns="36000">
            <a:normAutofit/>
          </a:bodyPr>
          <a:lstStyle/>
          <a:p>
            <a:pPr indent="-304747" lvl="0" marL="304747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3400"/>
              <a:buChar char="▪"/>
            </a:pPr>
            <a:r>
              <a:rPr lang="en-US"/>
              <a:t>Fib(4)</a:t>
            </a:r>
            <a:endParaRPr/>
          </a:p>
        </p:txBody>
      </p:sp>
      <p:sp>
        <p:nvSpPr>
          <p:cNvPr id="796" name="Google Shape;796;p34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/>
              <a:t>Fibonacci</a:t>
            </a:r>
            <a:endParaRPr/>
          </a:p>
        </p:txBody>
      </p:sp>
      <p:graphicFrame>
        <p:nvGraphicFramePr>
          <p:cNvPr id="797" name="Google Shape;797;p34"/>
          <p:cNvGraphicFramePr/>
          <p:nvPr/>
        </p:nvGraphicFramePr>
        <p:xfrm>
          <a:off x="2132012" y="3200400"/>
          <a:ext cx="3000000" cy="3000000"/>
        </p:xfrm>
        <a:graphic>
          <a:graphicData uri="http://schemas.openxmlformats.org/drawingml/2006/table">
            <a:tbl>
              <a:tblPr bandRow="1">
                <a:noFill/>
                <a:tableStyleId>{B6A755B8-B13B-4176-B83B-E4A3BFF21C0D}</a:tableStyleId>
              </a:tblPr>
              <a:tblGrid>
                <a:gridCol w="1625175"/>
                <a:gridCol w="1625175"/>
                <a:gridCol w="1625175"/>
                <a:gridCol w="1625175"/>
                <a:gridCol w="1625175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 u="none" cap="none" strike="noStrike">
                          <a:solidFill>
                            <a:schemeClr val="dk1"/>
                          </a:solidFill>
                        </a:rPr>
                        <a:t>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 u="none" cap="none" strike="noStrike">
                          <a:solidFill>
                            <a:schemeClr val="dk1"/>
                          </a:solidFill>
                        </a:rPr>
                        <a:t>1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 u="none" cap="none" strike="noStrike">
                          <a:solidFill>
                            <a:schemeClr val="dk1"/>
                          </a:solidFill>
                        </a:rPr>
                        <a:t>2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 u="none" cap="none" strike="noStrike">
                          <a:solidFill>
                            <a:schemeClr val="dk1"/>
                          </a:solidFill>
                        </a:rPr>
                        <a:t>3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 u="none" cap="none" strike="noStrike">
                          <a:solidFill>
                            <a:schemeClr val="dk1"/>
                          </a:solidFill>
                        </a:rPr>
                        <a:t>4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 u="none" cap="none" strike="noStrike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sp>
        <p:nvSpPr>
          <p:cNvPr id="798" name="Google Shape;798;p34"/>
          <p:cNvSpPr txBox="1"/>
          <p:nvPr/>
        </p:nvSpPr>
        <p:spPr>
          <a:xfrm>
            <a:off x="2136711" y="3657600"/>
            <a:ext cx="1616202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/>
          </a:p>
        </p:txBody>
      </p:sp>
      <p:sp>
        <p:nvSpPr>
          <p:cNvPr id="799" name="Google Shape;799;p34"/>
          <p:cNvSpPr txBox="1"/>
          <p:nvPr/>
        </p:nvSpPr>
        <p:spPr>
          <a:xfrm>
            <a:off x="3766532" y="3653135"/>
            <a:ext cx="1616202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35"/>
          <p:cNvSpPr txBox="1"/>
          <p:nvPr>
            <p:ph idx="1" type="body"/>
          </p:nvPr>
        </p:nvSpPr>
        <p:spPr>
          <a:xfrm>
            <a:off x="190413" y="1151121"/>
            <a:ext cx="11804822" cy="5570355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spcFirstLastPara="1" rIns="108000" wrap="square" tIns="36000">
            <a:normAutofit/>
          </a:bodyPr>
          <a:lstStyle/>
          <a:p>
            <a:pPr indent="-304747" lvl="0" marL="304747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3400"/>
              <a:buChar char="▪"/>
            </a:pPr>
            <a:r>
              <a:rPr lang="en-US"/>
              <a:t>Fib(4)</a:t>
            </a:r>
            <a:endParaRPr/>
          </a:p>
        </p:txBody>
      </p:sp>
      <p:sp>
        <p:nvSpPr>
          <p:cNvPr id="805" name="Google Shape;805;p35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/>
              <a:t>Fibonacci</a:t>
            </a:r>
            <a:endParaRPr/>
          </a:p>
        </p:txBody>
      </p:sp>
      <p:graphicFrame>
        <p:nvGraphicFramePr>
          <p:cNvPr id="806" name="Google Shape;806;p35"/>
          <p:cNvGraphicFramePr/>
          <p:nvPr/>
        </p:nvGraphicFramePr>
        <p:xfrm>
          <a:off x="2132012" y="3200400"/>
          <a:ext cx="3000000" cy="3000000"/>
        </p:xfrm>
        <a:graphic>
          <a:graphicData uri="http://schemas.openxmlformats.org/drawingml/2006/table">
            <a:tbl>
              <a:tblPr bandRow="1">
                <a:noFill/>
                <a:tableStyleId>{B6A755B8-B13B-4176-B83B-E4A3BFF21C0D}</a:tableStyleId>
              </a:tblPr>
              <a:tblGrid>
                <a:gridCol w="1625175"/>
                <a:gridCol w="1625175"/>
                <a:gridCol w="1625175"/>
                <a:gridCol w="1625175"/>
                <a:gridCol w="1625175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 u="none" cap="none" strike="noStrike">
                          <a:solidFill>
                            <a:schemeClr val="dk1"/>
                          </a:solidFill>
                        </a:rPr>
                        <a:t>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 u="none" cap="none" strike="noStrike">
                          <a:solidFill>
                            <a:schemeClr val="dk1"/>
                          </a:solidFill>
                        </a:rPr>
                        <a:t>1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 u="none" cap="none" strike="noStrike">
                          <a:solidFill>
                            <a:schemeClr val="dk1"/>
                          </a:solidFill>
                        </a:rPr>
                        <a:t>2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 u="none" cap="none" strike="noStrike">
                          <a:solidFill>
                            <a:schemeClr val="dk1"/>
                          </a:solidFill>
                        </a:rPr>
                        <a:t>3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 u="none" cap="none" strike="noStrike">
                          <a:solidFill>
                            <a:schemeClr val="dk1"/>
                          </a:solidFill>
                        </a:rPr>
                        <a:t>4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 u="none" cap="none" strike="noStrike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sp>
        <p:nvSpPr>
          <p:cNvPr id="807" name="Google Shape;807;p35"/>
          <p:cNvSpPr txBox="1"/>
          <p:nvPr/>
        </p:nvSpPr>
        <p:spPr>
          <a:xfrm>
            <a:off x="2136711" y="3657600"/>
            <a:ext cx="1616202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/>
          </a:p>
        </p:txBody>
      </p:sp>
      <p:sp>
        <p:nvSpPr>
          <p:cNvPr id="808" name="Google Shape;808;p35"/>
          <p:cNvSpPr txBox="1"/>
          <p:nvPr/>
        </p:nvSpPr>
        <p:spPr>
          <a:xfrm>
            <a:off x="3766532" y="3653135"/>
            <a:ext cx="1616202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809" name="Google Shape;809;p35"/>
          <p:cNvSpPr/>
          <p:nvPr/>
        </p:nvSpPr>
        <p:spPr>
          <a:xfrm flipH="1">
            <a:off x="4418012" y="2344795"/>
            <a:ext cx="1371600" cy="838200"/>
          </a:xfrm>
          <a:prstGeom prst="uturnArrow">
            <a:avLst>
              <a:gd fmla="val 14708" name="adj1"/>
              <a:gd fmla="val 16252" name="adj2"/>
              <a:gd fmla="val 22941" name="adj3"/>
              <a:gd fmla="val 48971" name="adj4"/>
              <a:gd fmla="val 94554" name="adj5"/>
            </a:avLst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0" name="Google Shape;810;p35"/>
          <p:cNvSpPr/>
          <p:nvPr/>
        </p:nvSpPr>
        <p:spPr>
          <a:xfrm flipH="1">
            <a:off x="2665412" y="1981200"/>
            <a:ext cx="4141968" cy="1210498"/>
          </a:xfrm>
          <a:prstGeom prst="uturnArrow">
            <a:avLst>
              <a:gd fmla="val 10806" name="adj1"/>
              <a:gd fmla="val 12529" name="adj2"/>
              <a:gd fmla="val 14627" name="adj3"/>
              <a:gd fmla="val 48971" name="adj4"/>
              <a:gd fmla="val 95267" name="adj5"/>
            </a:avLst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1" name="Google Shape;811;p35"/>
          <p:cNvSpPr/>
          <p:nvPr/>
        </p:nvSpPr>
        <p:spPr>
          <a:xfrm>
            <a:off x="5900316" y="2438400"/>
            <a:ext cx="630295" cy="630295"/>
          </a:xfrm>
          <a:prstGeom prst="mathPlus">
            <a:avLst>
              <a:gd fmla="val 12199" name="adj1"/>
            </a:avLst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2" name="Google Shape;812;p35"/>
          <p:cNvSpPr txBox="1"/>
          <p:nvPr/>
        </p:nvSpPr>
        <p:spPr>
          <a:xfrm>
            <a:off x="5392610" y="3653135"/>
            <a:ext cx="1616202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36"/>
          <p:cNvSpPr txBox="1"/>
          <p:nvPr>
            <p:ph idx="1" type="body"/>
          </p:nvPr>
        </p:nvSpPr>
        <p:spPr>
          <a:xfrm>
            <a:off x="190413" y="1151121"/>
            <a:ext cx="11804822" cy="5570355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spcFirstLastPara="1" rIns="108000" wrap="square" tIns="36000">
            <a:normAutofit/>
          </a:bodyPr>
          <a:lstStyle/>
          <a:p>
            <a:pPr indent="-304747" lvl="0" marL="304747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3400"/>
              <a:buChar char="▪"/>
            </a:pPr>
            <a:r>
              <a:rPr lang="en-US"/>
              <a:t>Fib(4)</a:t>
            </a:r>
            <a:endParaRPr/>
          </a:p>
        </p:txBody>
      </p:sp>
      <p:sp>
        <p:nvSpPr>
          <p:cNvPr id="818" name="Google Shape;818;p36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/>
              <a:t>Fibonacci</a:t>
            </a:r>
            <a:endParaRPr/>
          </a:p>
        </p:txBody>
      </p:sp>
      <p:graphicFrame>
        <p:nvGraphicFramePr>
          <p:cNvPr id="819" name="Google Shape;819;p36"/>
          <p:cNvGraphicFramePr/>
          <p:nvPr/>
        </p:nvGraphicFramePr>
        <p:xfrm>
          <a:off x="2132012" y="3200400"/>
          <a:ext cx="3000000" cy="3000000"/>
        </p:xfrm>
        <a:graphic>
          <a:graphicData uri="http://schemas.openxmlformats.org/drawingml/2006/table">
            <a:tbl>
              <a:tblPr bandRow="1">
                <a:noFill/>
                <a:tableStyleId>{B6A755B8-B13B-4176-B83B-E4A3BFF21C0D}</a:tableStyleId>
              </a:tblPr>
              <a:tblGrid>
                <a:gridCol w="1625175"/>
                <a:gridCol w="1625175"/>
                <a:gridCol w="1625175"/>
                <a:gridCol w="1625175"/>
                <a:gridCol w="1625175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 u="none" cap="none" strike="noStrike">
                          <a:solidFill>
                            <a:schemeClr val="dk1"/>
                          </a:solidFill>
                        </a:rPr>
                        <a:t>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 u="none" cap="none" strike="noStrike">
                          <a:solidFill>
                            <a:schemeClr val="dk1"/>
                          </a:solidFill>
                        </a:rPr>
                        <a:t>1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 u="none" cap="none" strike="noStrike">
                          <a:solidFill>
                            <a:schemeClr val="dk1"/>
                          </a:solidFill>
                        </a:rPr>
                        <a:t>2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 u="none" cap="none" strike="noStrike">
                          <a:solidFill>
                            <a:schemeClr val="dk1"/>
                          </a:solidFill>
                        </a:rPr>
                        <a:t>3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 u="none" cap="none" strike="noStrike">
                          <a:solidFill>
                            <a:schemeClr val="dk1"/>
                          </a:solidFill>
                        </a:rPr>
                        <a:t>4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 u="none" cap="none" strike="noStrike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sp>
        <p:nvSpPr>
          <p:cNvPr id="820" name="Google Shape;820;p36"/>
          <p:cNvSpPr txBox="1"/>
          <p:nvPr/>
        </p:nvSpPr>
        <p:spPr>
          <a:xfrm>
            <a:off x="2136711" y="3657600"/>
            <a:ext cx="1616202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/>
          </a:p>
        </p:txBody>
      </p:sp>
      <p:sp>
        <p:nvSpPr>
          <p:cNvPr id="821" name="Google Shape;821;p36"/>
          <p:cNvSpPr txBox="1"/>
          <p:nvPr/>
        </p:nvSpPr>
        <p:spPr>
          <a:xfrm>
            <a:off x="3766532" y="3653135"/>
            <a:ext cx="1616202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822" name="Google Shape;822;p36"/>
          <p:cNvSpPr/>
          <p:nvPr/>
        </p:nvSpPr>
        <p:spPr>
          <a:xfrm flipH="1">
            <a:off x="6094412" y="2344795"/>
            <a:ext cx="1371600" cy="838200"/>
          </a:xfrm>
          <a:prstGeom prst="uturnArrow">
            <a:avLst>
              <a:gd fmla="val 14708" name="adj1"/>
              <a:gd fmla="val 16252" name="adj2"/>
              <a:gd fmla="val 22941" name="adj3"/>
              <a:gd fmla="val 48971" name="adj4"/>
              <a:gd fmla="val 94554" name="adj5"/>
            </a:avLst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3" name="Google Shape;823;p36"/>
          <p:cNvSpPr/>
          <p:nvPr/>
        </p:nvSpPr>
        <p:spPr>
          <a:xfrm flipH="1">
            <a:off x="4341812" y="1981200"/>
            <a:ext cx="4141968" cy="1210498"/>
          </a:xfrm>
          <a:prstGeom prst="uturnArrow">
            <a:avLst>
              <a:gd fmla="val 10806" name="adj1"/>
              <a:gd fmla="val 12529" name="adj2"/>
              <a:gd fmla="val 14627" name="adj3"/>
              <a:gd fmla="val 48971" name="adj4"/>
              <a:gd fmla="val 95267" name="adj5"/>
            </a:avLst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4" name="Google Shape;824;p36"/>
          <p:cNvSpPr/>
          <p:nvPr/>
        </p:nvSpPr>
        <p:spPr>
          <a:xfrm>
            <a:off x="7576716" y="2438400"/>
            <a:ext cx="630295" cy="630295"/>
          </a:xfrm>
          <a:prstGeom prst="mathPlus">
            <a:avLst>
              <a:gd fmla="val 12199" name="adj1"/>
            </a:avLst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5" name="Google Shape;825;p36"/>
          <p:cNvSpPr txBox="1"/>
          <p:nvPr/>
        </p:nvSpPr>
        <p:spPr>
          <a:xfrm>
            <a:off x="5392610" y="3653135"/>
            <a:ext cx="1616202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826" name="Google Shape;826;p36"/>
          <p:cNvSpPr txBox="1"/>
          <p:nvPr/>
        </p:nvSpPr>
        <p:spPr>
          <a:xfrm>
            <a:off x="7008812" y="3653135"/>
            <a:ext cx="1616202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0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p37"/>
          <p:cNvSpPr txBox="1"/>
          <p:nvPr>
            <p:ph idx="1" type="body"/>
          </p:nvPr>
        </p:nvSpPr>
        <p:spPr>
          <a:xfrm>
            <a:off x="190413" y="1151121"/>
            <a:ext cx="11804822" cy="5570355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spcFirstLastPara="1" rIns="108000" wrap="square" tIns="36000">
            <a:normAutofit/>
          </a:bodyPr>
          <a:lstStyle/>
          <a:p>
            <a:pPr indent="-304747" lvl="0" marL="304747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3400"/>
              <a:buChar char="▪"/>
            </a:pPr>
            <a:r>
              <a:rPr lang="en-US"/>
              <a:t>Fib(4)</a:t>
            </a:r>
            <a:endParaRPr/>
          </a:p>
        </p:txBody>
      </p:sp>
      <p:sp>
        <p:nvSpPr>
          <p:cNvPr id="832" name="Google Shape;832;p37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/>
              <a:t>Fibonacci</a:t>
            </a:r>
            <a:endParaRPr/>
          </a:p>
        </p:txBody>
      </p:sp>
      <p:graphicFrame>
        <p:nvGraphicFramePr>
          <p:cNvPr id="833" name="Google Shape;833;p37"/>
          <p:cNvGraphicFramePr/>
          <p:nvPr/>
        </p:nvGraphicFramePr>
        <p:xfrm>
          <a:off x="2132012" y="3200400"/>
          <a:ext cx="3000000" cy="3000000"/>
        </p:xfrm>
        <a:graphic>
          <a:graphicData uri="http://schemas.openxmlformats.org/drawingml/2006/table">
            <a:tbl>
              <a:tblPr bandRow="1">
                <a:noFill/>
                <a:tableStyleId>{B6A755B8-B13B-4176-B83B-E4A3BFF21C0D}</a:tableStyleId>
              </a:tblPr>
              <a:tblGrid>
                <a:gridCol w="1625175"/>
                <a:gridCol w="1625175"/>
                <a:gridCol w="1625175"/>
                <a:gridCol w="1625175"/>
                <a:gridCol w="1625175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 u="none" cap="none" strike="noStrike">
                          <a:solidFill>
                            <a:schemeClr val="dk1"/>
                          </a:solidFill>
                        </a:rPr>
                        <a:t>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 u="none" cap="none" strike="noStrike">
                          <a:solidFill>
                            <a:schemeClr val="dk1"/>
                          </a:solidFill>
                        </a:rPr>
                        <a:t>1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 u="none" cap="none" strike="noStrike">
                          <a:solidFill>
                            <a:schemeClr val="dk1"/>
                          </a:solidFill>
                        </a:rPr>
                        <a:t>2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 u="none" cap="none" strike="noStrike">
                          <a:solidFill>
                            <a:schemeClr val="dk1"/>
                          </a:solidFill>
                        </a:rPr>
                        <a:t>3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 u="none" cap="none" strike="noStrike">
                          <a:solidFill>
                            <a:schemeClr val="dk1"/>
                          </a:solidFill>
                        </a:rPr>
                        <a:t>4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 u="none" cap="none" strike="noStrike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sp>
        <p:nvSpPr>
          <p:cNvPr id="834" name="Google Shape;834;p37"/>
          <p:cNvSpPr txBox="1"/>
          <p:nvPr/>
        </p:nvSpPr>
        <p:spPr>
          <a:xfrm>
            <a:off x="2136711" y="3657600"/>
            <a:ext cx="1616202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/>
          </a:p>
        </p:txBody>
      </p:sp>
      <p:sp>
        <p:nvSpPr>
          <p:cNvPr id="835" name="Google Shape;835;p37"/>
          <p:cNvSpPr txBox="1"/>
          <p:nvPr/>
        </p:nvSpPr>
        <p:spPr>
          <a:xfrm>
            <a:off x="3766532" y="3653135"/>
            <a:ext cx="1616202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836" name="Google Shape;836;p37"/>
          <p:cNvSpPr/>
          <p:nvPr/>
        </p:nvSpPr>
        <p:spPr>
          <a:xfrm flipH="1">
            <a:off x="7667444" y="2344795"/>
            <a:ext cx="1371600" cy="838200"/>
          </a:xfrm>
          <a:prstGeom prst="uturnArrow">
            <a:avLst>
              <a:gd fmla="val 14708" name="adj1"/>
              <a:gd fmla="val 16252" name="adj2"/>
              <a:gd fmla="val 22941" name="adj3"/>
              <a:gd fmla="val 48971" name="adj4"/>
              <a:gd fmla="val 94554" name="adj5"/>
            </a:avLst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7" name="Google Shape;837;p37"/>
          <p:cNvSpPr/>
          <p:nvPr/>
        </p:nvSpPr>
        <p:spPr>
          <a:xfrm flipH="1">
            <a:off x="5914844" y="1981200"/>
            <a:ext cx="4141968" cy="1210498"/>
          </a:xfrm>
          <a:prstGeom prst="uturnArrow">
            <a:avLst>
              <a:gd fmla="val 10806" name="adj1"/>
              <a:gd fmla="val 12529" name="adj2"/>
              <a:gd fmla="val 14627" name="adj3"/>
              <a:gd fmla="val 48971" name="adj4"/>
              <a:gd fmla="val 95267" name="adj5"/>
            </a:avLst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8" name="Google Shape;838;p37"/>
          <p:cNvSpPr/>
          <p:nvPr/>
        </p:nvSpPr>
        <p:spPr>
          <a:xfrm>
            <a:off x="9149748" y="2438400"/>
            <a:ext cx="630295" cy="630295"/>
          </a:xfrm>
          <a:prstGeom prst="mathPlus">
            <a:avLst>
              <a:gd fmla="val 12199" name="adj1"/>
            </a:avLst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9" name="Google Shape;839;p37"/>
          <p:cNvSpPr txBox="1"/>
          <p:nvPr/>
        </p:nvSpPr>
        <p:spPr>
          <a:xfrm>
            <a:off x="5392610" y="3653135"/>
            <a:ext cx="1616202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840" name="Google Shape;840;p37"/>
          <p:cNvSpPr txBox="1"/>
          <p:nvPr/>
        </p:nvSpPr>
        <p:spPr>
          <a:xfrm>
            <a:off x="7008812" y="3653135"/>
            <a:ext cx="1616202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/>
          </a:p>
        </p:txBody>
      </p:sp>
      <p:sp>
        <p:nvSpPr>
          <p:cNvPr id="841" name="Google Shape;841;p37"/>
          <p:cNvSpPr txBox="1"/>
          <p:nvPr/>
        </p:nvSpPr>
        <p:spPr>
          <a:xfrm>
            <a:off x="8651958" y="3661837"/>
            <a:ext cx="1616202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5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p38"/>
          <p:cNvSpPr txBox="1"/>
          <p:nvPr>
            <p:ph idx="12" type="sldNum"/>
          </p:nvPr>
        </p:nvSpPr>
        <p:spPr>
          <a:xfrm>
            <a:off x="11566525" y="6524625"/>
            <a:ext cx="428625" cy="1968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47" name="Google Shape;847;p38"/>
          <p:cNvSpPr txBox="1"/>
          <p:nvPr>
            <p:ph idx="1" type="body"/>
          </p:nvPr>
        </p:nvSpPr>
        <p:spPr>
          <a:xfrm>
            <a:off x="190413" y="1066800"/>
            <a:ext cx="11804822" cy="5570355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spcFirstLastPara="1" rIns="108000" wrap="square" tIns="36000">
            <a:noAutofit/>
          </a:bodyPr>
          <a:lstStyle/>
          <a:p>
            <a:pPr indent="-304747" lvl="0" marL="30474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▪"/>
            </a:pPr>
            <a:r>
              <a:rPr lang="en-US" sz="3200"/>
              <a:t>Recursive Fibonacci (divide-and-conquer, no memoization)</a:t>
            </a:r>
            <a:endParaRPr/>
          </a:p>
          <a:p>
            <a:pPr indent="-231605" lvl="1" marL="609493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400"/>
              <a:buChar char="▪"/>
            </a:pPr>
            <a:r>
              <a:rPr lang="en-US" sz="3000"/>
              <a:t>Complexity: ~ </a:t>
            </a:r>
            <a:r>
              <a:rPr b="1" lang="en-US" sz="3000">
                <a:solidFill>
                  <a:srgbClr val="F3CC5F"/>
                </a:solidFill>
              </a:rPr>
              <a:t>O(1.6</a:t>
            </a:r>
            <a:r>
              <a:rPr b="1" baseline="30000" lang="en-US" sz="3000">
                <a:solidFill>
                  <a:srgbClr val="F3CC5F"/>
                </a:solidFill>
              </a:rPr>
              <a:t>n</a:t>
            </a:r>
            <a:r>
              <a:rPr b="1" lang="en-US" sz="3000">
                <a:solidFill>
                  <a:srgbClr val="F3CC5F"/>
                </a:solidFill>
              </a:rPr>
              <a:t>)</a:t>
            </a:r>
            <a:endParaRPr/>
          </a:p>
          <a:p>
            <a:pPr indent="-304747" lvl="0" marL="304747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3200"/>
              <a:buChar char="▪"/>
            </a:pPr>
            <a:r>
              <a:rPr b="1" lang="en-US" sz="3200">
                <a:solidFill>
                  <a:srgbClr val="F3CC5F"/>
                </a:solidFill>
              </a:rPr>
              <a:t>Top-down</a:t>
            </a:r>
            <a:r>
              <a:rPr lang="en-US" sz="3200"/>
              <a:t> dynamic programming (recursive with memorization)</a:t>
            </a:r>
            <a:endParaRPr sz="3200"/>
          </a:p>
          <a:p>
            <a:pPr indent="-231605" lvl="1" marL="609493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400"/>
              <a:buChar char="▪"/>
            </a:pPr>
            <a:r>
              <a:rPr lang="en-US" sz="3000"/>
              <a:t>Complexity: ~ </a:t>
            </a:r>
            <a:r>
              <a:rPr b="1" lang="en-US" sz="3000">
                <a:solidFill>
                  <a:srgbClr val="F3CC5F"/>
                </a:solidFill>
              </a:rPr>
              <a:t>O(n)</a:t>
            </a:r>
            <a:endParaRPr/>
          </a:p>
          <a:p>
            <a:pPr indent="-304747" lvl="0" marL="304747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3200"/>
              <a:buChar char="▪"/>
            </a:pPr>
            <a:r>
              <a:rPr b="1" lang="en-US" sz="3200">
                <a:solidFill>
                  <a:srgbClr val="F3CC5F"/>
                </a:solidFill>
              </a:rPr>
              <a:t>Bottom-up</a:t>
            </a:r>
            <a:r>
              <a:rPr b="1" lang="en-US" sz="3200"/>
              <a:t> </a:t>
            </a:r>
            <a:r>
              <a:rPr lang="en-US" sz="3200"/>
              <a:t>dynamic programming (iterative)</a:t>
            </a:r>
            <a:endParaRPr/>
          </a:p>
          <a:p>
            <a:pPr indent="-231605" lvl="1" marL="609493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400"/>
              <a:buChar char="▪"/>
            </a:pPr>
            <a:r>
              <a:rPr lang="en-US" sz="3000"/>
              <a:t>Complexity: ~ </a:t>
            </a:r>
            <a:r>
              <a:rPr b="1" lang="en-US" sz="3000">
                <a:solidFill>
                  <a:srgbClr val="F3CC5F"/>
                </a:solidFill>
              </a:rPr>
              <a:t>O(n)</a:t>
            </a:r>
            <a:endParaRPr/>
          </a:p>
          <a:p>
            <a:pPr indent="-304747" lvl="0" marL="304747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3200"/>
              <a:buChar char="▪"/>
            </a:pPr>
            <a:r>
              <a:rPr lang="en-US" sz="3200"/>
              <a:t>If we want to find the 36</a:t>
            </a:r>
            <a:r>
              <a:rPr baseline="30000" lang="en-US" sz="3200"/>
              <a:t>th</a:t>
            </a:r>
            <a:r>
              <a:rPr lang="en-US" sz="3200"/>
              <a:t> Fibonacci number:</a:t>
            </a:r>
            <a:endParaRPr/>
          </a:p>
          <a:p>
            <a:pPr indent="-231605" lvl="1" marL="609493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400"/>
              <a:buChar char="▪"/>
            </a:pPr>
            <a:r>
              <a:rPr lang="en-US" sz="3000"/>
              <a:t>Recursive solution takes ~ </a:t>
            </a:r>
            <a:r>
              <a:rPr b="1" lang="en-US" sz="3000">
                <a:solidFill>
                  <a:srgbClr val="F3CC5F"/>
                </a:solidFill>
              </a:rPr>
              <a:t>48 315 633</a:t>
            </a:r>
            <a:r>
              <a:rPr lang="en-US" sz="3000"/>
              <a:t> steps</a:t>
            </a:r>
            <a:endParaRPr/>
          </a:p>
          <a:p>
            <a:pPr indent="-231605" lvl="1" marL="609493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400"/>
              <a:buChar char="▪"/>
            </a:pPr>
            <a:r>
              <a:rPr lang="en-US" sz="3000"/>
              <a:t>Dynamic programming solution takes ~ </a:t>
            </a:r>
            <a:r>
              <a:rPr b="1" lang="en-US" sz="3000">
                <a:solidFill>
                  <a:srgbClr val="F3CC5F"/>
                </a:solidFill>
              </a:rPr>
              <a:t>36</a:t>
            </a:r>
            <a:r>
              <a:rPr lang="en-US" sz="3000"/>
              <a:t> steps</a:t>
            </a:r>
            <a:endParaRPr sz="3000"/>
          </a:p>
        </p:txBody>
      </p:sp>
      <p:sp>
        <p:nvSpPr>
          <p:cNvPr id="848" name="Google Shape;848;p38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/>
              <a:t>Compare Fibonacci Solutions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2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p39"/>
          <p:cNvSpPr txBox="1"/>
          <p:nvPr>
            <p:ph type="title"/>
          </p:nvPr>
        </p:nvSpPr>
        <p:spPr>
          <a:xfrm>
            <a:off x="912813" y="4953000"/>
            <a:ext cx="10363200" cy="820600"/>
          </a:xfrm>
          <a:prstGeom prst="rect">
            <a:avLst/>
          </a:prstGeom>
          <a:noFill/>
          <a:ln>
            <a:noFill/>
          </a:ln>
        </p:spPr>
        <p:txBody>
          <a:bodyPr anchorCtr="0" anchor="b" bIns="36000" lIns="36000" spcFirstLastPara="1" rIns="36000" wrap="square" tIns="36000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5400"/>
              <a:buFont typeface="Calibri"/>
              <a:buNone/>
            </a:pPr>
            <a:r>
              <a:rPr lang="en-US"/>
              <a:t>Longest Increasing Subsequence</a:t>
            </a:r>
            <a:endParaRPr/>
          </a:p>
        </p:txBody>
      </p:sp>
      <p:sp>
        <p:nvSpPr>
          <p:cNvPr id="854" name="Google Shape;854;p39"/>
          <p:cNvSpPr txBox="1"/>
          <p:nvPr>
            <p:ph idx="1" type="body"/>
          </p:nvPr>
        </p:nvSpPr>
        <p:spPr>
          <a:xfrm>
            <a:off x="912813" y="5754968"/>
            <a:ext cx="10363200" cy="719034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36000" spcFirstLastPara="1" rIns="36000" wrap="square" tIns="36000">
            <a:spAutoFit/>
          </a:bodyPr>
          <a:lstStyle/>
          <a:p>
            <a:pPr indent="0" lvl="0" marL="0" rtl="0" algn="ct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/>
              <a:t>Finding and Reconstructing LIS</a:t>
            </a:r>
            <a:endParaRPr/>
          </a:p>
        </p:txBody>
      </p:sp>
      <p:graphicFrame>
        <p:nvGraphicFramePr>
          <p:cNvPr id="855" name="Google Shape;855;p39"/>
          <p:cNvGraphicFramePr/>
          <p:nvPr/>
        </p:nvGraphicFramePr>
        <p:xfrm>
          <a:off x="848495" y="3429000"/>
          <a:ext cx="3000000" cy="3000000"/>
        </p:xfrm>
        <a:graphic>
          <a:graphicData uri="http://schemas.openxmlformats.org/drawingml/2006/table">
            <a:tbl>
              <a:tblPr bandRow="1" firstCol="1" firstRow="1">
                <a:noFill/>
                <a:tableStyleId>{18A23087-2587-445D-985A-2291CA0B992A}</a:tableStyleId>
              </a:tblPr>
              <a:tblGrid>
                <a:gridCol w="1066800"/>
                <a:gridCol w="814000"/>
                <a:gridCol w="940400"/>
                <a:gridCol w="940400"/>
                <a:gridCol w="940400"/>
                <a:gridCol w="940400"/>
                <a:gridCol w="940400"/>
                <a:gridCol w="940400"/>
                <a:gridCol w="940400"/>
                <a:gridCol w="940400"/>
                <a:gridCol w="559125"/>
                <a:gridCol w="69300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index</a:t>
                      </a:r>
                      <a:endParaRPr sz="24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2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3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4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5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6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7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8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9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10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seq[]</a:t>
                      </a:r>
                      <a:endParaRPr sz="24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3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14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5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12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15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7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8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9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11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</a:t>
                      </a:r>
                      <a:endParaRPr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sp>
        <p:nvSpPr>
          <p:cNvPr id="856" name="Google Shape;856;p39"/>
          <p:cNvSpPr/>
          <p:nvPr/>
        </p:nvSpPr>
        <p:spPr>
          <a:xfrm rot="10800000">
            <a:off x="7770812" y="2887767"/>
            <a:ext cx="1066800" cy="533400"/>
          </a:xfrm>
          <a:prstGeom prst="curvedUpArrow">
            <a:avLst>
              <a:gd fmla="val 25000" name="adj1"/>
              <a:gd fmla="val 50000" name="adj2"/>
              <a:gd fmla="val 25000" name="adj3"/>
            </a:avLst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7" name="Google Shape;857;p39"/>
          <p:cNvSpPr/>
          <p:nvPr/>
        </p:nvSpPr>
        <p:spPr>
          <a:xfrm rot="10800000">
            <a:off x="6856412" y="2883850"/>
            <a:ext cx="1066800" cy="533400"/>
          </a:xfrm>
          <a:prstGeom prst="curvedUpArrow">
            <a:avLst>
              <a:gd fmla="val 25000" name="adj1"/>
              <a:gd fmla="val 50000" name="adj2"/>
              <a:gd fmla="val 25000" name="adj3"/>
            </a:avLst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8" name="Google Shape;858;p39"/>
          <p:cNvSpPr/>
          <p:nvPr/>
        </p:nvSpPr>
        <p:spPr>
          <a:xfrm rot="10800000">
            <a:off x="4037012" y="2879933"/>
            <a:ext cx="2971800" cy="533400"/>
          </a:xfrm>
          <a:prstGeom prst="curvedUpArrow">
            <a:avLst>
              <a:gd fmla="val 28154" name="adj1"/>
              <a:gd fmla="val 50000" name="adj2"/>
              <a:gd fmla="val 25000" name="adj3"/>
            </a:avLst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9" name="Google Shape;859;p39"/>
          <p:cNvSpPr/>
          <p:nvPr/>
        </p:nvSpPr>
        <p:spPr>
          <a:xfrm rot="10800000">
            <a:off x="2208212" y="2876016"/>
            <a:ext cx="1981200" cy="533400"/>
          </a:xfrm>
          <a:prstGeom prst="curvedUpArrow">
            <a:avLst>
              <a:gd fmla="val 25000" name="adj1"/>
              <a:gd fmla="val 50000" name="adj2"/>
              <a:gd fmla="val 25000" name="adj3"/>
            </a:avLst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0" name="Google Shape;860;p39"/>
          <p:cNvSpPr/>
          <p:nvPr/>
        </p:nvSpPr>
        <p:spPr>
          <a:xfrm rot="10800000">
            <a:off x="8685212" y="2514600"/>
            <a:ext cx="1143000" cy="910483"/>
          </a:xfrm>
          <a:prstGeom prst="curvedUpArrow">
            <a:avLst>
              <a:gd fmla="val 13913" name="adj1"/>
              <a:gd fmla="val 36754" name="adj2"/>
              <a:gd fmla="val 25000" name="adj3"/>
            </a:avLst>
          </a:prstGeom>
          <a:solidFill>
            <a:srgbClr val="92D05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1" name="Google Shape;861;p39"/>
          <p:cNvSpPr/>
          <p:nvPr/>
        </p:nvSpPr>
        <p:spPr>
          <a:xfrm rot="10800000">
            <a:off x="8685212" y="2891684"/>
            <a:ext cx="1905000" cy="533400"/>
          </a:xfrm>
          <a:prstGeom prst="curvedUpArrow">
            <a:avLst>
              <a:gd fmla="val 25000" name="adj1"/>
              <a:gd fmla="val 50000" name="adj2"/>
              <a:gd fmla="val 25000" name="adj3"/>
            </a:avLst>
          </a:prstGeom>
          <a:solidFill>
            <a:srgbClr val="00B0F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4"/>
          <p:cNvSpPr txBox="1"/>
          <p:nvPr>
            <p:ph idx="12" type="sldNum"/>
          </p:nvPr>
        </p:nvSpPr>
        <p:spPr>
          <a:xfrm>
            <a:off x="11566525" y="6524625"/>
            <a:ext cx="428625" cy="1968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1" name="Google Shape;91;p4"/>
          <p:cNvSpPr txBox="1"/>
          <p:nvPr>
            <p:ph idx="1" type="body"/>
          </p:nvPr>
        </p:nvSpPr>
        <p:spPr>
          <a:xfrm>
            <a:off x="190413" y="1151121"/>
            <a:ext cx="11804822" cy="5570355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spcFirstLastPara="1" rIns="108000" wrap="square" tIns="36000">
            <a:normAutofit/>
          </a:bodyPr>
          <a:lstStyle/>
          <a:p>
            <a:pPr indent="-304747" lvl="0" marL="304747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3400"/>
              <a:buChar char="▪"/>
            </a:pPr>
            <a:r>
              <a:rPr b="1" lang="en-US">
                <a:solidFill>
                  <a:srgbClr val="F3CC5F"/>
                </a:solidFill>
              </a:rPr>
              <a:t>Dynamic programming</a:t>
            </a:r>
            <a:r>
              <a:rPr lang="en-US">
                <a:solidFill>
                  <a:srgbClr val="F3CC5F"/>
                </a:solidFill>
              </a:rPr>
              <a:t> </a:t>
            </a:r>
            <a:r>
              <a:rPr lang="en-US"/>
              <a:t>(</a:t>
            </a:r>
            <a:r>
              <a:rPr b="1" lang="en-US">
                <a:solidFill>
                  <a:srgbClr val="F3CC5F"/>
                </a:solidFill>
              </a:rPr>
              <a:t>DP</a:t>
            </a:r>
            <a:r>
              <a:rPr lang="en-US"/>
              <a:t>)</a:t>
            </a:r>
            <a:endParaRPr/>
          </a:p>
          <a:p>
            <a:pPr indent="-231605" lvl="1" marL="609493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2560"/>
              <a:buChar char="▪"/>
            </a:pPr>
            <a:r>
              <a:rPr lang="en-US"/>
              <a:t>Solve </a:t>
            </a:r>
            <a:r>
              <a:rPr b="1" lang="en-US">
                <a:solidFill>
                  <a:srgbClr val="F3CC5F"/>
                </a:solidFill>
              </a:rPr>
              <a:t>optimization</a:t>
            </a:r>
            <a:r>
              <a:rPr lang="en-US"/>
              <a:t> problems</a:t>
            </a:r>
            <a:endParaRPr/>
          </a:p>
          <a:p>
            <a:pPr indent="-231605" lvl="1" marL="609493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2560"/>
              <a:buChar char="▪"/>
            </a:pPr>
            <a:r>
              <a:rPr lang="en-US"/>
              <a:t>Usually by breaking down into </a:t>
            </a:r>
            <a:r>
              <a:rPr b="1" lang="en-US">
                <a:solidFill>
                  <a:srgbClr val="F3CC5F"/>
                </a:solidFill>
              </a:rPr>
              <a:t>overlapping sub-problems</a:t>
            </a:r>
            <a:endParaRPr/>
          </a:p>
          <a:p>
            <a:pPr indent="-304747" lvl="0" marL="304747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3400"/>
              <a:buChar char="▪"/>
            </a:pPr>
            <a:r>
              <a:rPr lang="en-US"/>
              <a:t>In contrast 🡪 </a:t>
            </a:r>
            <a:r>
              <a:rPr b="1" lang="en-US">
                <a:solidFill>
                  <a:srgbClr val="F3CC5F"/>
                </a:solidFill>
              </a:rPr>
              <a:t>Divide and Conquer</a:t>
            </a:r>
            <a:endParaRPr/>
          </a:p>
          <a:p>
            <a:pPr indent="-231605" lvl="1" marL="609493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2560"/>
              <a:buChar char="▪"/>
            </a:pPr>
            <a:r>
              <a:rPr lang="en-US"/>
              <a:t>Sub-problems don't overlap </a:t>
            </a:r>
            <a:endParaRPr/>
          </a:p>
        </p:txBody>
      </p:sp>
      <p:sp>
        <p:nvSpPr>
          <p:cNvPr id="92" name="Google Shape;92;p4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/>
              <a:t>Dynamic Programming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7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p40"/>
          <p:cNvSpPr txBox="1"/>
          <p:nvPr>
            <p:ph idx="1" type="body"/>
          </p:nvPr>
        </p:nvSpPr>
        <p:spPr>
          <a:xfrm>
            <a:off x="190413" y="1151121"/>
            <a:ext cx="11804822" cy="5570355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spcFirstLastPara="1" rIns="108000" wrap="square" tIns="36000">
            <a:normAutofit/>
          </a:bodyPr>
          <a:lstStyle/>
          <a:p>
            <a:pPr indent="-304747" lvl="0" marL="304747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3400"/>
              <a:buChar char="▪"/>
            </a:pPr>
            <a:r>
              <a:rPr lang="en-US"/>
              <a:t>Goal: find the </a:t>
            </a:r>
            <a:r>
              <a:rPr lang="en-US">
                <a:solidFill>
                  <a:srgbClr val="F3CC5F"/>
                </a:solidFill>
              </a:rPr>
              <a:t>largest</a:t>
            </a:r>
            <a:r>
              <a:rPr lang="en-US"/>
              <a:t> </a:t>
            </a:r>
            <a:r>
              <a:rPr lang="en-US">
                <a:solidFill>
                  <a:srgbClr val="F3CC5F"/>
                </a:solidFill>
              </a:rPr>
              <a:t>subsequence of increasing numbers</a:t>
            </a:r>
            <a:br>
              <a:rPr lang="en-US"/>
            </a:br>
            <a:r>
              <a:rPr lang="en-US"/>
              <a:t>within a given sequence</a:t>
            </a:r>
            <a:endParaRPr/>
          </a:p>
          <a:p>
            <a:pPr indent="-304747" lvl="0" marL="304747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3400"/>
              <a:buChar char="▪"/>
            </a:pPr>
            <a:r>
              <a:rPr lang="en-US"/>
              <a:t>This subsequence is not necessarily contiguous, or unique</a:t>
            </a:r>
            <a:endParaRPr/>
          </a:p>
          <a:p>
            <a:pPr indent="-304747" lvl="0" marL="304747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3400"/>
              <a:buChar char="▪"/>
            </a:pPr>
            <a:r>
              <a:rPr lang="en-US"/>
              <a:t>Example:</a:t>
            </a:r>
            <a:endParaRPr/>
          </a:p>
          <a:p>
            <a:pPr indent="-231605" lvl="1" marL="609493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2560"/>
              <a:buChar char="▪"/>
            </a:pPr>
            <a:r>
              <a:rPr lang="en-US"/>
              <a:t> {</a:t>
            </a:r>
            <a:r>
              <a:rPr b="1" lang="en-US">
                <a:solidFill>
                  <a:srgbClr val="F3CC5F"/>
                </a:solidFill>
              </a:rPr>
              <a:t>3</a:t>
            </a:r>
            <a:r>
              <a:rPr lang="en-US"/>
              <a:t>,</a:t>
            </a:r>
            <a:r>
              <a:rPr b="1" lang="en-US"/>
              <a:t> </a:t>
            </a:r>
            <a:r>
              <a:rPr b="1" lang="en-US">
                <a:solidFill>
                  <a:srgbClr val="F3CC5F"/>
                </a:solidFill>
              </a:rPr>
              <a:t>5</a:t>
            </a:r>
            <a:r>
              <a:rPr lang="en-US"/>
              <a:t>, 8, </a:t>
            </a:r>
            <a:r>
              <a:rPr b="1" lang="en-US">
                <a:solidFill>
                  <a:srgbClr val="F3CC5F"/>
                </a:solidFill>
              </a:rPr>
              <a:t>6</a:t>
            </a:r>
            <a:r>
              <a:rPr lang="en-US"/>
              <a:t>,</a:t>
            </a:r>
            <a:r>
              <a:rPr b="1" lang="en-US"/>
              <a:t> </a:t>
            </a:r>
            <a:r>
              <a:rPr b="1" lang="en-US">
                <a:solidFill>
                  <a:srgbClr val="F3CC5F"/>
                </a:solidFill>
              </a:rPr>
              <a:t>7</a:t>
            </a:r>
            <a:r>
              <a:rPr lang="en-US"/>
              <a:t>} 🡪 {3, 5, 6, 7}</a:t>
            </a:r>
            <a:endParaRPr/>
          </a:p>
        </p:txBody>
      </p:sp>
      <p:sp>
        <p:nvSpPr>
          <p:cNvPr id="869" name="Google Shape;869;p40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/>
              <a:t>Longest Increasing Subsequence (LIS)</a:t>
            </a:r>
            <a:endParaRPr/>
          </a:p>
        </p:txBody>
      </p:sp>
      <p:sp>
        <p:nvSpPr>
          <p:cNvPr id="870" name="Google Shape;870;p40"/>
          <p:cNvSpPr txBox="1"/>
          <p:nvPr>
            <p:ph idx="12" type="sldNum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4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p41"/>
          <p:cNvSpPr txBox="1"/>
          <p:nvPr>
            <p:ph idx="4294967295" type="ctrTitle"/>
          </p:nvPr>
        </p:nvSpPr>
        <p:spPr>
          <a:xfrm>
            <a:off x="912813" y="4894400"/>
            <a:ext cx="10363200" cy="820600"/>
          </a:xfrm>
          <a:prstGeom prst="rect">
            <a:avLst/>
          </a:prstGeom>
          <a:noFill/>
          <a:ln>
            <a:noFill/>
          </a:ln>
        </p:spPr>
        <p:txBody>
          <a:bodyPr anchorCtr="0" anchor="b" bIns="36000" lIns="36000" spcFirstLastPara="1" rIns="36000" wrap="square" tIns="3600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5400"/>
              <a:buFont typeface="Calibri"/>
              <a:buNone/>
            </a:pPr>
            <a:r>
              <a:rPr b="1" i="0" lang="en-US" sz="5400" u="none" cap="none" strike="noStrik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rPr>
              <a:t>LIS Optimal Substructure</a:t>
            </a:r>
            <a:endParaRPr b="1" i="0" sz="5400" u="none" cap="none" strike="noStrike">
              <a:solidFill>
                <a:srgbClr val="F3BE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6" name="Google Shape;876;p41"/>
          <p:cNvSpPr txBox="1"/>
          <p:nvPr>
            <p:ph idx="4294967295" type="subTitle"/>
          </p:nvPr>
        </p:nvSpPr>
        <p:spPr>
          <a:xfrm>
            <a:off x="912813" y="5754968"/>
            <a:ext cx="10363200" cy="719034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36000" spcFirstLastPara="1" rIns="36000" wrap="square" tIns="36000">
            <a:spAutoFit/>
          </a:bodyPr>
          <a:lstStyle/>
          <a:p>
            <a:pPr indent="0" lvl="0" marL="0" marR="0" rtl="0" algn="ct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ts val="4000"/>
              <a:buFont typeface="Noto Sans Symbols"/>
              <a:buNone/>
            </a:pPr>
            <a:r>
              <a:rPr b="0" i="0" lang="en-US" sz="40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Recursive Top-Down Approach</a:t>
            </a:r>
            <a:endParaRPr/>
          </a:p>
        </p:txBody>
      </p:sp>
      <p:pic>
        <p:nvPicPr>
          <p:cNvPr descr="Magnifying glass" id="877" name="Google Shape;877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13213" y="892032"/>
            <a:ext cx="3962400" cy="396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agnifying glass" id="878" name="Google Shape;878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5212" y="1600200"/>
            <a:ext cx="1676400" cy="1676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agnifying glass" id="879" name="Google Shape;879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05890" y="1930878"/>
            <a:ext cx="659922" cy="65992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agnifying glass" id="880" name="Google Shape;880;p4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332412" y="2057400"/>
            <a:ext cx="278922" cy="27892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agnifying glass" id="881" name="Google Shape;881;p4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385590" y="2114549"/>
            <a:ext cx="102078" cy="10207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agnifying glass" id="882" name="Google Shape;882;p4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408612" y="2135446"/>
            <a:ext cx="38053" cy="380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6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p42"/>
          <p:cNvSpPr txBox="1"/>
          <p:nvPr>
            <p:ph idx="12" type="sldNum"/>
          </p:nvPr>
        </p:nvSpPr>
        <p:spPr>
          <a:xfrm>
            <a:off x="11566525" y="6524625"/>
            <a:ext cx="428625" cy="1968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88" name="Google Shape;888;p42"/>
          <p:cNvSpPr txBox="1"/>
          <p:nvPr>
            <p:ph idx="1" type="body"/>
          </p:nvPr>
        </p:nvSpPr>
        <p:spPr>
          <a:xfrm>
            <a:off x="190413" y="1151121"/>
            <a:ext cx="11804822" cy="5570355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spcFirstLastPara="1" rIns="108000" wrap="square" tIns="36000">
            <a:normAutofit/>
          </a:bodyPr>
          <a:lstStyle/>
          <a:p>
            <a:pPr indent="-304747" lvl="0" marL="304747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3400"/>
              <a:buChar char="▪"/>
            </a:pPr>
            <a:r>
              <a:rPr b="1" lang="en-US">
                <a:solidFill>
                  <a:srgbClr val="F3CC5F"/>
                </a:solidFill>
              </a:rPr>
              <a:t>Break up </a:t>
            </a:r>
            <a:r>
              <a:rPr lang="en-US"/>
              <a:t>the problem into </a:t>
            </a:r>
            <a:r>
              <a:rPr b="1" lang="en-US">
                <a:solidFill>
                  <a:srgbClr val="F3CC5F"/>
                </a:solidFill>
              </a:rPr>
              <a:t>sub-problems</a:t>
            </a:r>
            <a:endParaRPr/>
          </a:p>
          <a:p>
            <a:pPr indent="-304747" lvl="0" marL="304747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3400"/>
              <a:buChar char="▪"/>
            </a:pPr>
            <a:r>
              <a:rPr lang="en-US"/>
              <a:t>Characterize the structure of an </a:t>
            </a:r>
            <a:r>
              <a:rPr b="1" lang="en-US">
                <a:solidFill>
                  <a:srgbClr val="F3CC5F"/>
                </a:solidFill>
              </a:rPr>
              <a:t>optimal solution</a:t>
            </a:r>
            <a:endParaRPr/>
          </a:p>
          <a:p>
            <a:pPr indent="-304747" lvl="0" marL="304747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3400"/>
              <a:buChar char="▪"/>
            </a:pPr>
            <a:r>
              <a:rPr b="1" lang="en-US">
                <a:solidFill>
                  <a:srgbClr val="F3CC5F"/>
                </a:solidFill>
              </a:rPr>
              <a:t>Compute</a:t>
            </a:r>
            <a:r>
              <a:rPr lang="en-US"/>
              <a:t> the optimal solutions, typically in a bottom-up fashion</a:t>
            </a:r>
            <a:endParaRPr/>
          </a:p>
          <a:p>
            <a:pPr indent="-304747" lvl="0" marL="304747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3400"/>
              <a:buChar char="▪"/>
            </a:pPr>
            <a:r>
              <a:rPr lang="en-US"/>
              <a:t>Construct an </a:t>
            </a:r>
            <a:r>
              <a:rPr b="1" lang="en-US">
                <a:solidFill>
                  <a:srgbClr val="F3CC5F"/>
                </a:solidFill>
              </a:rPr>
              <a:t>optimal solution</a:t>
            </a:r>
            <a:r>
              <a:rPr lang="en-US"/>
              <a:t> from computed information</a:t>
            </a:r>
            <a:endParaRPr/>
          </a:p>
        </p:txBody>
      </p:sp>
      <p:sp>
        <p:nvSpPr>
          <p:cNvPr id="889" name="Google Shape;889;p42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/>
              <a:t>Optimal Sub-Structure</a:t>
            </a:r>
            <a:endParaRPr/>
          </a:p>
        </p:txBody>
      </p:sp>
      <p:sp>
        <p:nvSpPr>
          <p:cNvPr id="890" name="Google Shape;890;p42"/>
          <p:cNvSpPr/>
          <p:nvPr/>
        </p:nvSpPr>
        <p:spPr>
          <a:xfrm>
            <a:off x="9218612" y="4038600"/>
            <a:ext cx="2057400" cy="849782"/>
          </a:xfrm>
          <a:prstGeom prst="wedgeRoundRectCallout">
            <a:avLst>
              <a:gd fmla="val -62925" name="adj1"/>
              <a:gd fmla="val -44242" name="adj2"/>
              <a:gd fmla="val 16667" name="adj3"/>
            </a:avLst>
          </a:prstGeom>
          <a:solidFill>
            <a:srgbClr val="663606">
              <a:alpha val="94901"/>
            </a:srgbClr>
          </a:solidFill>
          <a:ln cap="flat" cmpd="sng" w="19050">
            <a:solidFill>
              <a:srgbClr val="F8D49E">
                <a:alpha val="80000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Optimal sub-structure</a:t>
            </a:r>
            <a:endParaRPr b="0" i="0" sz="2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43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/>
              <a:t>LIS – Optimal SS</a:t>
            </a:r>
            <a:endParaRPr/>
          </a:p>
        </p:txBody>
      </p:sp>
      <p:sp>
        <p:nvSpPr>
          <p:cNvPr id="896" name="Google Shape;896;p43"/>
          <p:cNvSpPr/>
          <p:nvPr/>
        </p:nvSpPr>
        <p:spPr>
          <a:xfrm>
            <a:off x="6094412" y="888666"/>
            <a:ext cx="930936" cy="785198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b="1" i="0" sz="2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97" name="Google Shape;897;p43"/>
          <p:cNvCxnSpPr>
            <a:stCxn id="898" idx="7"/>
            <a:endCxn id="896" idx="4"/>
          </p:cNvCxnSpPr>
          <p:nvPr/>
        </p:nvCxnSpPr>
        <p:spPr>
          <a:xfrm flipH="1" rot="10800000">
            <a:off x="2851281" y="1673931"/>
            <a:ext cx="3708600" cy="642600"/>
          </a:xfrm>
          <a:prstGeom prst="straightConnector1">
            <a:avLst/>
          </a:prstGeom>
          <a:noFill/>
          <a:ln cap="flat" cmpd="sng" w="38100">
            <a:solidFill>
              <a:srgbClr val="ECE9E2"/>
            </a:solidFill>
            <a:prstDash val="solid"/>
            <a:round/>
            <a:headEnd len="med" w="med" type="none"/>
            <a:tailEnd len="med" w="med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cxnSp>
      <p:cxnSp>
        <p:nvCxnSpPr>
          <p:cNvPr id="899" name="Google Shape;899;p43"/>
          <p:cNvCxnSpPr>
            <a:stCxn id="896" idx="4"/>
            <a:endCxn id="900" idx="1"/>
          </p:cNvCxnSpPr>
          <p:nvPr/>
        </p:nvCxnSpPr>
        <p:spPr>
          <a:xfrm>
            <a:off x="6559880" y="1673864"/>
            <a:ext cx="876600" cy="640800"/>
          </a:xfrm>
          <a:prstGeom prst="straightConnector1">
            <a:avLst/>
          </a:prstGeom>
          <a:noFill/>
          <a:ln cap="flat" cmpd="sng" w="38100">
            <a:solidFill>
              <a:srgbClr val="ECE9E2"/>
            </a:solidFill>
            <a:prstDash val="solid"/>
            <a:round/>
            <a:headEnd len="med" w="med" type="none"/>
            <a:tailEnd len="med" w="med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cxnSp>
      <p:sp>
        <p:nvSpPr>
          <p:cNvPr id="898" name="Google Shape;898;p43"/>
          <p:cNvSpPr/>
          <p:nvPr/>
        </p:nvSpPr>
        <p:spPr>
          <a:xfrm>
            <a:off x="2132012" y="2210237"/>
            <a:ext cx="842676" cy="725824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 b="1" i="0" sz="2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43"/>
          <p:cNvSpPr/>
          <p:nvPr/>
        </p:nvSpPr>
        <p:spPr>
          <a:xfrm>
            <a:off x="7322470" y="2211351"/>
            <a:ext cx="777944" cy="705900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endParaRPr b="1" i="0" sz="2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1" name="Google Shape;901;p43"/>
          <p:cNvSpPr/>
          <p:nvPr/>
        </p:nvSpPr>
        <p:spPr>
          <a:xfrm rot="10206839">
            <a:off x="3843635" y="1712373"/>
            <a:ext cx="1085009" cy="174680"/>
          </a:xfrm>
          <a:prstGeom prst="rightArrow">
            <a:avLst>
              <a:gd fmla="val 32385" name="adj1"/>
              <a:gd fmla="val 63211" name="adj2"/>
            </a:avLst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2" name="Google Shape;902;p43"/>
          <p:cNvSpPr/>
          <p:nvPr/>
        </p:nvSpPr>
        <p:spPr>
          <a:xfrm>
            <a:off x="5202743" y="2210237"/>
            <a:ext cx="842676" cy="725824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8</a:t>
            </a:r>
            <a:endParaRPr b="1" i="0" sz="2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03" name="Google Shape;903;p43"/>
          <p:cNvCxnSpPr>
            <a:stCxn id="902" idx="0"/>
            <a:endCxn id="896" idx="4"/>
          </p:cNvCxnSpPr>
          <p:nvPr/>
        </p:nvCxnSpPr>
        <p:spPr>
          <a:xfrm flipH="1" rot="10800000">
            <a:off x="5624081" y="1673837"/>
            <a:ext cx="935700" cy="536400"/>
          </a:xfrm>
          <a:prstGeom prst="straightConnector1">
            <a:avLst/>
          </a:prstGeom>
          <a:noFill/>
          <a:ln cap="flat" cmpd="sng" w="38100">
            <a:solidFill>
              <a:srgbClr val="ECE9E2"/>
            </a:solidFill>
            <a:prstDash val="solid"/>
            <a:round/>
            <a:headEnd len="med" w="med" type="none"/>
            <a:tailEnd len="med" w="med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cxnSp>
      <p:cxnSp>
        <p:nvCxnSpPr>
          <p:cNvPr id="904" name="Google Shape;904;p43"/>
          <p:cNvCxnSpPr>
            <a:stCxn id="896" idx="4"/>
            <a:endCxn id="905" idx="1"/>
          </p:cNvCxnSpPr>
          <p:nvPr/>
        </p:nvCxnSpPr>
        <p:spPr>
          <a:xfrm>
            <a:off x="6559880" y="1673864"/>
            <a:ext cx="3584100" cy="639600"/>
          </a:xfrm>
          <a:prstGeom prst="straightConnector1">
            <a:avLst/>
          </a:prstGeom>
          <a:noFill/>
          <a:ln cap="flat" cmpd="sng" w="38100">
            <a:solidFill>
              <a:srgbClr val="ECE9E2"/>
            </a:solidFill>
            <a:prstDash val="solid"/>
            <a:round/>
            <a:headEnd len="med" w="med" type="none"/>
            <a:tailEnd len="med" w="med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cxnSp>
      <p:sp>
        <p:nvSpPr>
          <p:cNvPr id="905" name="Google Shape;905;p43"/>
          <p:cNvSpPr/>
          <p:nvPr/>
        </p:nvSpPr>
        <p:spPr>
          <a:xfrm>
            <a:off x="10029956" y="2210237"/>
            <a:ext cx="777944" cy="705900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7</a:t>
            </a:r>
            <a:endParaRPr b="1" i="0" sz="2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6" name="Google Shape;906;p43"/>
          <p:cNvSpPr txBox="1"/>
          <p:nvPr/>
        </p:nvSpPr>
        <p:spPr>
          <a:xfrm>
            <a:off x="9440505" y="5681553"/>
            <a:ext cx="217239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{</a:t>
            </a:r>
            <a:r>
              <a:rPr b="1" i="0" lang="en-US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b="0" i="0" lang="en-US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</a:t>
            </a:r>
            <a:r>
              <a:rPr b="1" i="0" lang="en-US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5</a:t>
            </a:r>
            <a:r>
              <a:rPr b="0" i="0" lang="en-US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8, </a:t>
            </a:r>
            <a:r>
              <a:rPr b="1" i="0" lang="en-US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r>
              <a:rPr b="0" i="0" lang="en-US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</a:t>
            </a:r>
            <a:r>
              <a:rPr b="1" i="0" lang="en-US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7</a:t>
            </a:r>
            <a:r>
              <a:rPr b="0" i="0" lang="en-US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} 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0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p44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/>
              <a:t>LIS – Optimal SS</a:t>
            </a:r>
            <a:endParaRPr/>
          </a:p>
        </p:txBody>
      </p:sp>
      <p:sp>
        <p:nvSpPr>
          <p:cNvPr id="912" name="Google Shape;912;p44"/>
          <p:cNvSpPr/>
          <p:nvPr/>
        </p:nvSpPr>
        <p:spPr>
          <a:xfrm>
            <a:off x="6094412" y="888666"/>
            <a:ext cx="930936" cy="785198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b="1"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13" name="Google Shape;913;p44"/>
          <p:cNvCxnSpPr>
            <a:stCxn id="914" idx="7"/>
            <a:endCxn id="912" idx="4"/>
          </p:cNvCxnSpPr>
          <p:nvPr/>
        </p:nvCxnSpPr>
        <p:spPr>
          <a:xfrm flipH="1" rot="10800000">
            <a:off x="2851281" y="1673931"/>
            <a:ext cx="3708600" cy="642600"/>
          </a:xfrm>
          <a:prstGeom prst="straightConnector1">
            <a:avLst/>
          </a:prstGeom>
          <a:noFill/>
          <a:ln cap="flat" cmpd="sng" w="38100">
            <a:solidFill>
              <a:srgbClr val="ECE9E2"/>
            </a:solidFill>
            <a:prstDash val="solid"/>
            <a:round/>
            <a:headEnd len="med" w="med" type="none"/>
            <a:tailEnd len="med" w="med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cxnSp>
      <p:cxnSp>
        <p:nvCxnSpPr>
          <p:cNvPr id="915" name="Google Shape;915;p44"/>
          <p:cNvCxnSpPr>
            <a:stCxn id="912" idx="4"/>
            <a:endCxn id="916" idx="1"/>
          </p:cNvCxnSpPr>
          <p:nvPr/>
        </p:nvCxnSpPr>
        <p:spPr>
          <a:xfrm>
            <a:off x="6559880" y="1673864"/>
            <a:ext cx="876600" cy="640800"/>
          </a:xfrm>
          <a:prstGeom prst="straightConnector1">
            <a:avLst/>
          </a:prstGeom>
          <a:noFill/>
          <a:ln cap="flat" cmpd="sng" w="38100">
            <a:solidFill>
              <a:srgbClr val="ECE9E2"/>
            </a:solidFill>
            <a:prstDash val="solid"/>
            <a:round/>
            <a:headEnd len="med" w="med" type="none"/>
            <a:tailEnd len="med" w="med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cxnSp>
      <p:sp>
        <p:nvSpPr>
          <p:cNvPr id="914" name="Google Shape;914;p44"/>
          <p:cNvSpPr/>
          <p:nvPr/>
        </p:nvSpPr>
        <p:spPr>
          <a:xfrm>
            <a:off x="2132012" y="2210237"/>
            <a:ext cx="842676" cy="725824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 b="1"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6" name="Google Shape;916;p44"/>
          <p:cNvSpPr/>
          <p:nvPr/>
        </p:nvSpPr>
        <p:spPr>
          <a:xfrm>
            <a:off x="7322470" y="2211351"/>
            <a:ext cx="777944" cy="705900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endParaRPr b="1"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7" name="Google Shape;917;p44"/>
          <p:cNvSpPr/>
          <p:nvPr/>
        </p:nvSpPr>
        <p:spPr>
          <a:xfrm rot="9346806">
            <a:off x="1388302" y="3029346"/>
            <a:ext cx="729163" cy="138069"/>
          </a:xfrm>
          <a:prstGeom prst="rightArrow">
            <a:avLst>
              <a:gd fmla="val 32385" name="adj1"/>
              <a:gd fmla="val 63211" name="adj2"/>
            </a:avLst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8" name="Google Shape;918;p44"/>
          <p:cNvSpPr/>
          <p:nvPr/>
        </p:nvSpPr>
        <p:spPr>
          <a:xfrm>
            <a:off x="5202743" y="2210237"/>
            <a:ext cx="842676" cy="725824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8</a:t>
            </a:r>
            <a:endParaRPr b="1"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19" name="Google Shape;919;p44"/>
          <p:cNvCxnSpPr>
            <a:stCxn id="918" idx="0"/>
            <a:endCxn id="912" idx="4"/>
          </p:cNvCxnSpPr>
          <p:nvPr/>
        </p:nvCxnSpPr>
        <p:spPr>
          <a:xfrm flipH="1" rot="10800000">
            <a:off x="5624081" y="1673837"/>
            <a:ext cx="935700" cy="536400"/>
          </a:xfrm>
          <a:prstGeom prst="straightConnector1">
            <a:avLst/>
          </a:prstGeom>
          <a:noFill/>
          <a:ln cap="flat" cmpd="sng" w="38100">
            <a:solidFill>
              <a:srgbClr val="ECE9E2"/>
            </a:solidFill>
            <a:prstDash val="solid"/>
            <a:round/>
            <a:headEnd len="med" w="med" type="none"/>
            <a:tailEnd len="med" w="med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cxnSp>
      <p:cxnSp>
        <p:nvCxnSpPr>
          <p:cNvPr id="920" name="Google Shape;920;p44"/>
          <p:cNvCxnSpPr>
            <a:stCxn id="912" idx="4"/>
            <a:endCxn id="921" idx="1"/>
          </p:cNvCxnSpPr>
          <p:nvPr/>
        </p:nvCxnSpPr>
        <p:spPr>
          <a:xfrm>
            <a:off x="6559880" y="1673864"/>
            <a:ext cx="3584100" cy="639600"/>
          </a:xfrm>
          <a:prstGeom prst="straightConnector1">
            <a:avLst/>
          </a:prstGeom>
          <a:noFill/>
          <a:ln cap="flat" cmpd="sng" w="38100">
            <a:solidFill>
              <a:srgbClr val="ECE9E2"/>
            </a:solidFill>
            <a:prstDash val="solid"/>
            <a:round/>
            <a:headEnd len="med" w="med" type="none"/>
            <a:tailEnd len="med" w="med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cxnSp>
      <p:sp>
        <p:nvSpPr>
          <p:cNvPr id="921" name="Google Shape;921;p44"/>
          <p:cNvSpPr/>
          <p:nvPr/>
        </p:nvSpPr>
        <p:spPr>
          <a:xfrm>
            <a:off x="10029956" y="2210237"/>
            <a:ext cx="777944" cy="705900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7</a:t>
            </a:r>
            <a:endParaRPr b="1"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2" name="Google Shape;922;p44"/>
          <p:cNvSpPr txBox="1"/>
          <p:nvPr/>
        </p:nvSpPr>
        <p:spPr>
          <a:xfrm>
            <a:off x="9440505" y="5681553"/>
            <a:ext cx="217239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{</a:t>
            </a:r>
            <a:r>
              <a:rPr b="1"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</a:t>
            </a:r>
            <a:r>
              <a:rPr b="1"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5</a:t>
            </a: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8, </a:t>
            </a:r>
            <a:r>
              <a:rPr b="1"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</a:t>
            </a:r>
            <a:r>
              <a:rPr b="1"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7</a:t>
            </a: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} 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3" name="Google Shape;923;p44"/>
          <p:cNvSpPr/>
          <p:nvPr/>
        </p:nvSpPr>
        <p:spPr>
          <a:xfrm>
            <a:off x="1163973" y="3401886"/>
            <a:ext cx="842676" cy="725824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8</a:t>
            </a:r>
            <a:endParaRPr b="1"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4" name="Google Shape;924;p44"/>
          <p:cNvSpPr/>
          <p:nvPr/>
        </p:nvSpPr>
        <p:spPr>
          <a:xfrm>
            <a:off x="3118136" y="3388976"/>
            <a:ext cx="842676" cy="725824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7</a:t>
            </a:r>
            <a:endParaRPr b="1"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5" name="Google Shape;925;p44"/>
          <p:cNvSpPr/>
          <p:nvPr/>
        </p:nvSpPr>
        <p:spPr>
          <a:xfrm>
            <a:off x="2113694" y="3388976"/>
            <a:ext cx="842676" cy="725824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endParaRPr b="1"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26" name="Google Shape;926;p44"/>
          <p:cNvCxnSpPr>
            <a:stCxn id="923" idx="0"/>
          </p:cNvCxnSpPr>
          <p:nvPr/>
        </p:nvCxnSpPr>
        <p:spPr>
          <a:xfrm flipH="1" rot="10800000">
            <a:off x="1585311" y="2935986"/>
            <a:ext cx="968100" cy="465900"/>
          </a:xfrm>
          <a:prstGeom prst="straightConnector1">
            <a:avLst/>
          </a:prstGeom>
          <a:noFill/>
          <a:ln cap="flat" cmpd="sng" w="38100">
            <a:solidFill>
              <a:srgbClr val="ECE9E2"/>
            </a:solidFill>
            <a:prstDash val="solid"/>
            <a:round/>
            <a:headEnd len="med" w="med" type="none"/>
            <a:tailEnd len="med" w="med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cxnSp>
      <p:cxnSp>
        <p:nvCxnSpPr>
          <p:cNvPr id="927" name="Google Shape;927;p44"/>
          <p:cNvCxnSpPr>
            <a:stCxn id="925" idx="0"/>
          </p:cNvCxnSpPr>
          <p:nvPr/>
        </p:nvCxnSpPr>
        <p:spPr>
          <a:xfrm flipH="1" rot="10800000">
            <a:off x="2535032" y="2935976"/>
            <a:ext cx="18300" cy="453000"/>
          </a:xfrm>
          <a:prstGeom prst="straightConnector1">
            <a:avLst/>
          </a:prstGeom>
          <a:noFill/>
          <a:ln cap="flat" cmpd="sng" w="38100">
            <a:solidFill>
              <a:srgbClr val="ECE9E2"/>
            </a:solidFill>
            <a:prstDash val="solid"/>
            <a:round/>
            <a:headEnd len="med" w="med" type="none"/>
            <a:tailEnd len="med" w="med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cxnSp>
      <p:cxnSp>
        <p:nvCxnSpPr>
          <p:cNvPr id="928" name="Google Shape;928;p44"/>
          <p:cNvCxnSpPr>
            <a:stCxn id="924" idx="0"/>
          </p:cNvCxnSpPr>
          <p:nvPr/>
        </p:nvCxnSpPr>
        <p:spPr>
          <a:xfrm rot="10800000">
            <a:off x="2553374" y="2935976"/>
            <a:ext cx="986100" cy="453000"/>
          </a:xfrm>
          <a:prstGeom prst="straightConnector1">
            <a:avLst/>
          </a:prstGeom>
          <a:noFill/>
          <a:ln cap="flat" cmpd="sng" w="38100">
            <a:solidFill>
              <a:srgbClr val="ECE9E2"/>
            </a:solidFill>
            <a:prstDash val="solid"/>
            <a:round/>
            <a:headEnd len="med" w="med" type="none"/>
            <a:tailEnd len="med" w="med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cxn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p45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/>
              <a:t>LIS – Optimal SS</a:t>
            </a:r>
            <a:endParaRPr/>
          </a:p>
        </p:txBody>
      </p:sp>
      <p:sp>
        <p:nvSpPr>
          <p:cNvPr id="934" name="Google Shape;934;p45"/>
          <p:cNvSpPr/>
          <p:nvPr/>
        </p:nvSpPr>
        <p:spPr>
          <a:xfrm>
            <a:off x="6094412" y="888666"/>
            <a:ext cx="930936" cy="785198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b="1"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35" name="Google Shape;935;p45"/>
          <p:cNvCxnSpPr>
            <a:stCxn id="936" idx="7"/>
            <a:endCxn id="934" idx="4"/>
          </p:cNvCxnSpPr>
          <p:nvPr/>
        </p:nvCxnSpPr>
        <p:spPr>
          <a:xfrm flipH="1" rot="10800000">
            <a:off x="2851281" y="1673931"/>
            <a:ext cx="3708600" cy="642600"/>
          </a:xfrm>
          <a:prstGeom prst="straightConnector1">
            <a:avLst/>
          </a:prstGeom>
          <a:noFill/>
          <a:ln cap="flat" cmpd="sng" w="38100">
            <a:solidFill>
              <a:srgbClr val="ECE9E2"/>
            </a:solidFill>
            <a:prstDash val="solid"/>
            <a:round/>
            <a:headEnd len="med" w="med" type="none"/>
            <a:tailEnd len="med" w="med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cxnSp>
      <p:cxnSp>
        <p:nvCxnSpPr>
          <p:cNvPr id="937" name="Google Shape;937;p45"/>
          <p:cNvCxnSpPr>
            <a:stCxn id="934" idx="4"/>
            <a:endCxn id="938" idx="1"/>
          </p:cNvCxnSpPr>
          <p:nvPr/>
        </p:nvCxnSpPr>
        <p:spPr>
          <a:xfrm>
            <a:off x="6559880" y="1673864"/>
            <a:ext cx="876600" cy="640800"/>
          </a:xfrm>
          <a:prstGeom prst="straightConnector1">
            <a:avLst/>
          </a:prstGeom>
          <a:noFill/>
          <a:ln cap="flat" cmpd="sng" w="38100">
            <a:solidFill>
              <a:srgbClr val="ECE9E2"/>
            </a:solidFill>
            <a:prstDash val="solid"/>
            <a:round/>
            <a:headEnd len="med" w="med" type="none"/>
            <a:tailEnd len="med" w="med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cxnSp>
      <p:sp>
        <p:nvSpPr>
          <p:cNvPr id="936" name="Google Shape;936;p45"/>
          <p:cNvSpPr/>
          <p:nvPr/>
        </p:nvSpPr>
        <p:spPr>
          <a:xfrm>
            <a:off x="2132012" y="2210237"/>
            <a:ext cx="842676" cy="725824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 b="1"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8" name="Google Shape;938;p45"/>
          <p:cNvSpPr/>
          <p:nvPr/>
        </p:nvSpPr>
        <p:spPr>
          <a:xfrm>
            <a:off x="7322470" y="2211351"/>
            <a:ext cx="777944" cy="705900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endParaRPr b="1"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9" name="Google Shape;939;p45"/>
          <p:cNvSpPr/>
          <p:nvPr/>
        </p:nvSpPr>
        <p:spPr>
          <a:xfrm rot="8533758">
            <a:off x="893690" y="4214884"/>
            <a:ext cx="378803" cy="152005"/>
          </a:xfrm>
          <a:prstGeom prst="rightArrow">
            <a:avLst>
              <a:gd fmla="val 32385" name="adj1"/>
              <a:gd fmla="val 63211" name="adj2"/>
            </a:avLst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0" name="Google Shape;940;p45"/>
          <p:cNvSpPr/>
          <p:nvPr/>
        </p:nvSpPr>
        <p:spPr>
          <a:xfrm>
            <a:off x="5202743" y="2210237"/>
            <a:ext cx="842676" cy="725824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8</a:t>
            </a:r>
            <a:endParaRPr b="1"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41" name="Google Shape;941;p45"/>
          <p:cNvCxnSpPr>
            <a:stCxn id="940" idx="0"/>
            <a:endCxn id="934" idx="4"/>
          </p:cNvCxnSpPr>
          <p:nvPr/>
        </p:nvCxnSpPr>
        <p:spPr>
          <a:xfrm flipH="1" rot="10800000">
            <a:off x="5624081" y="1673837"/>
            <a:ext cx="935700" cy="536400"/>
          </a:xfrm>
          <a:prstGeom prst="straightConnector1">
            <a:avLst/>
          </a:prstGeom>
          <a:noFill/>
          <a:ln cap="flat" cmpd="sng" w="38100">
            <a:solidFill>
              <a:srgbClr val="ECE9E2"/>
            </a:solidFill>
            <a:prstDash val="solid"/>
            <a:round/>
            <a:headEnd len="med" w="med" type="none"/>
            <a:tailEnd len="med" w="med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cxnSp>
      <p:cxnSp>
        <p:nvCxnSpPr>
          <p:cNvPr id="942" name="Google Shape;942;p45"/>
          <p:cNvCxnSpPr>
            <a:stCxn id="934" idx="4"/>
            <a:endCxn id="943" idx="1"/>
          </p:cNvCxnSpPr>
          <p:nvPr/>
        </p:nvCxnSpPr>
        <p:spPr>
          <a:xfrm>
            <a:off x="6559880" y="1673864"/>
            <a:ext cx="3584100" cy="639600"/>
          </a:xfrm>
          <a:prstGeom prst="straightConnector1">
            <a:avLst/>
          </a:prstGeom>
          <a:noFill/>
          <a:ln cap="flat" cmpd="sng" w="38100">
            <a:solidFill>
              <a:srgbClr val="ECE9E2"/>
            </a:solidFill>
            <a:prstDash val="solid"/>
            <a:round/>
            <a:headEnd len="med" w="med" type="none"/>
            <a:tailEnd len="med" w="med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cxnSp>
      <p:sp>
        <p:nvSpPr>
          <p:cNvPr id="943" name="Google Shape;943;p45"/>
          <p:cNvSpPr/>
          <p:nvPr/>
        </p:nvSpPr>
        <p:spPr>
          <a:xfrm>
            <a:off x="10029956" y="2210237"/>
            <a:ext cx="777944" cy="705900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7</a:t>
            </a:r>
            <a:endParaRPr b="1"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45"/>
          <p:cNvSpPr txBox="1"/>
          <p:nvPr/>
        </p:nvSpPr>
        <p:spPr>
          <a:xfrm>
            <a:off x="9440505" y="5681553"/>
            <a:ext cx="217239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{</a:t>
            </a:r>
            <a:r>
              <a:rPr b="1"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</a:t>
            </a:r>
            <a:r>
              <a:rPr b="1"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5</a:t>
            </a: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8, </a:t>
            </a:r>
            <a:r>
              <a:rPr b="1"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</a:t>
            </a:r>
            <a:r>
              <a:rPr b="1"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7</a:t>
            </a: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} 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5" name="Google Shape;945;p45"/>
          <p:cNvSpPr/>
          <p:nvPr/>
        </p:nvSpPr>
        <p:spPr>
          <a:xfrm>
            <a:off x="1163973" y="3401886"/>
            <a:ext cx="842676" cy="725824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8</a:t>
            </a:r>
            <a:endParaRPr b="1"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6" name="Google Shape;946;p45"/>
          <p:cNvSpPr/>
          <p:nvPr/>
        </p:nvSpPr>
        <p:spPr>
          <a:xfrm>
            <a:off x="3118136" y="3388976"/>
            <a:ext cx="842676" cy="725824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7</a:t>
            </a:r>
            <a:endParaRPr b="1"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7" name="Google Shape;947;p45"/>
          <p:cNvSpPr/>
          <p:nvPr/>
        </p:nvSpPr>
        <p:spPr>
          <a:xfrm>
            <a:off x="2113694" y="3388976"/>
            <a:ext cx="842676" cy="725824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endParaRPr b="1"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48" name="Google Shape;948;p45"/>
          <p:cNvCxnSpPr>
            <a:stCxn id="945" idx="0"/>
          </p:cNvCxnSpPr>
          <p:nvPr/>
        </p:nvCxnSpPr>
        <p:spPr>
          <a:xfrm flipH="1" rot="10800000">
            <a:off x="1585311" y="2935986"/>
            <a:ext cx="968100" cy="465900"/>
          </a:xfrm>
          <a:prstGeom prst="straightConnector1">
            <a:avLst/>
          </a:prstGeom>
          <a:noFill/>
          <a:ln cap="flat" cmpd="sng" w="38100">
            <a:solidFill>
              <a:srgbClr val="ECE9E2"/>
            </a:solidFill>
            <a:prstDash val="solid"/>
            <a:round/>
            <a:headEnd len="med" w="med" type="none"/>
            <a:tailEnd len="med" w="med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cxnSp>
      <p:cxnSp>
        <p:nvCxnSpPr>
          <p:cNvPr id="949" name="Google Shape;949;p45"/>
          <p:cNvCxnSpPr>
            <a:stCxn id="947" idx="0"/>
          </p:cNvCxnSpPr>
          <p:nvPr/>
        </p:nvCxnSpPr>
        <p:spPr>
          <a:xfrm flipH="1" rot="10800000">
            <a:off x="2535032" y="2935976"/>
            <a:ext cx="18300" cy="453000"/>
          </a:xfrm>
          <a:prstGeom prst="straightConnector1">
            <a:avLst/>
          </a:prstGeom>
          <a:noFill/>
          <a:ln cap="flat" cmpd="sng" w="38100">
            <a:solidFill>
              <a:srgbClr val="ECE9E2"/>
            </a:solidFill>
            <a:prstDash val="solid"/>
            <a:round/>
            <a:headEnd len="med" w="med" type="none"/>
            <a:tailEnd len="med" w="med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cxnSp>
      <p:cxnSp>
        <p:nvCxnSpPr>
          <p:cNvPr id="950" name="Google Shape;950;p45"/>
          <p:cNvCxnSpPr>
            <a:stCxn id="946" idx="0"/>
          </p:cNvCxnSpPr>
          <p:nvPr/>
        </p:nvCxnSpPr>
        <p:spPr>
          <a:xfrm rot="10800000">
            <a:off x="2553374" y="2935976"/>
            <a:ext cx="986100" cy="453000"/>
          </a:xfrm>
          <a:prstGeom prst="straightConnector1">
            <a:avLst/>
          </a:prstGeom>
          <a:noFill/>
          <a:ln cap="flat" cmpd="sng" w="38100">
            <a:solidFill>
              <a:srgbClr val="ECE9E2"/>
            </a:solidFill>
            <a:prstDash val="solid"/>
            <a:round/>
            <a:headEnd len="med" w="med" type="none"/>
            <a:tailEnd len="med" w="med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cxnSp>
      <p:sp>
        <p:nvSpPr>
          <p:cNvPr id="951" name="Google Shape;951;p45"/>
          <p:cNvSpPr/>
          <p:nvPr/>
        </p:nvSpPr>
        <p:spPr>
          <a:xfrm>
            <a:off x="684212" y="4531976"/>
            <a:ext cx="842676" cy="725824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endParaRPr b="1"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2" name="Google Shape;952;p45"/>
          <p:cNvSpPr/>
          <p:nvPr/>
        </p:nvSpPr>
        <p:spPr>
          <a:xfrm>
            <a:off x="1626497" y="4531976"/>
            <a:ext cx="842676" cy="725824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7</a:t>
            </a:r>
            <a:endParaRPr b="1"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53" name="Google Shape;953;p45"/>
          <p:cNvCxnSpPr>
            <a:stCxn id="951" idx="0"/>
          </p:cNvCxnSpPr>
          <p:nvPr/>
        </p:nvCxnSpPr>
        <p:spPr>
          <a:xfrm flipH="1" rot="10800000">
            <a:off x="1105550" y="4127576"/>
            <a:ext cx="479700" cy="404400"/>
          </a:xfrm>
          <a:prstGeom prst="straightConnector1">
            <a:avLst/>
          </a:prstGeom>
          <a:noFill/>
          <a:ln cap="flat" cmpd="sng" w="38100">
            <a:solidFill>
              <a:srgbClr val="ECE9E2"/>
            </a:solidFill>
            <a:prstDash val="solid"/>
            <a:round/>
            <a:headEnd len="med" w="med" type="none"/>
            <a:tailEnd len="med" w="med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cxnSp>
      <p:cxnSp>
        <p:nvCxnSpPr>
          <p:cNvPr id="954" name="Google Shape;954;p45"/>
          <p:cNvCxnSpPr>
            <a:stCxn id="952" idx="0"/>
          </p:cNvCxnSpPr>
          <p:nvPr/>
        </p:nvCxnSpPr>
        <p:spPr>
          <a:xfrm rot="10800000">
            <a:off x="1585235" y="4127576"/>
            <a:ext cx="462600" cy="404400"/>
          </a:xfrm>
          <a:prstGeom prst="straightConnector1">
            <a:avLst/>
          </a:prstGeom>
          <a:noFill/>
          <a:ln cap="flat" cmpd="sng" w="38100">
            <a:solidFill>
              <a:srgbClr val="ECE9E2"/>
            </a:solidFill>
            <a:prstDash val="solid"/>
            <a:round/>
            <a:headEnd len="med" w="med" type="none"/>
            <a:tailEnd len="med" w="med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cxnSp>
      <p:sp>
        <p:nvSpPr>
          <p:cNvPr id="955" name="Google Shape;955;p45"/>
          <p:cNvSpPr/>
          <p:nvPr/>
        </p:nvSpPr>
        <p:spPr>
          <a:xfrm>
            <a:off x="714225" y="4519487"/>
            <a:ext cx="766476" cy="762000"/>
          </a:xfrm>
          <a:prstGeom prst="mathMultiply">
            <a:avLst>
              <a:gd fmla="val 2779" name="adj1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46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/>
              <a:t>LIS – Optimal SS</a:t>
            </a:r>
            <a:endParaRPr/>
          </a:p>
        </p:txBody>
      </p:sp>
      <p:sp>
        <p:nvSpPr>
          <p:cNvPr id="961" name="Google Shape;961;p46"/>
          <p:cNvSpPr/>
          <p:nvPr/>
        </p:nvSpPr>
        <p:spPr>
          <a:xfrm>
            <a:off x="6094412" y="888666"/>
            <a:ext cx="930936" cy="785198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b="1"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62" name="Google Shape;962;p46"/>
          <p:cNvCxnSpPr>
            <a:stCxn id="963" idx="7"/>
            <a:endCxn id="961" idx="4"/>
          </p:cNvCxnSpPr>
          <p:nvPr/>
        </p:nvCxnSpPr>
        <p:spPr>
          <a:xfrm flipH="1" rot="10800000">
            <a:off x="2851281" y="1673931"/>
            <a:ext cx="3708600" cy="642600"/>
          </a:xfrm>
          <a:prstGeom prst="straightConnector1">
            <a:avLst/>
          </a:prstGeom>
          <a:noFill/>
          <a:ln cap="flat" cmpd="sng" w="38100">
            <a:solidFill>
              <a:srgbClr val="ECE9E2"/>
            </a:solidFill>
            <a:prstDash val="solid"/>
            <a:round/>
            <a:headEnd len="med" w="med" type="none"/>
            <a:tailEnd len="med" w="med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cxnSp>
      <p:cxnSp>
        <p:nvCxnSpPr>
          <p:cNvPr id="964" name="Google Shape;964;p46"/>
          <p:cNvCxnSpPr>
            <a:stCxn id="961" idx="4"/>
            <a:endCxn id="965" idx="1"/>
          </p:cNvCxnSpPr>
          <p:nvPr/>
        </p:nvCxnSpPr>
        <p:spPr>
          <a:xfrm>
            <a:off x="6559880" y="1673864"/>
            <a:ext cx="876600" cy="640800"/>
          </a:xfrm>
          <a:prstGeom prst="straightConnector1">
            <a:avLst/>
          </a:prstGeom>
          <a:noFill/>
          <a:ln cap="flat" cmpd="sng" w="38100">
            <a:solidFill>
              <a:srgbClr val="ECE9E2"/>
            </a:solidFill>
            <a:prstDash val="solid"/>
            <a:round/>
            <a:headEnd len="med" w="med" type="none"/>
            <a:tailEnd len="med" w="med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cxnSp>
      <p:sp>
        <p:nvSpPr>
          <p:cNvPr id="963" name="Google Shape;963;p46"/>
          <p:cNvSpPr/>
          <p:nvPr/>
        </p:nvSpPr>
        <p:spPr>
          <a:xfrm>
            <a:off x="2132012" y="2210237"/>
            <a:ext cx="842676" cy="725824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 b="1"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46"/>
          <p:cNvSpPr/>
          <p:nvPr/>
        </p:nvSpPr>
        <p:spPr>
          <a:xfrm>
            <a:off x="7322470" y="2211351"/>
            <a:ext cx="777944" cy="705900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endParaRPr b="1"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6" name="Google Shape;966;p46"/>
          <p:cNvSpPr/>
          <p:nvPr/>
        </p:nvSpPr>
        <p:spPr>
          <a:xfrm rot="2452145">
            <a:off x="1820129" y="4220304"/>
            <a:ext cx="378803" cy="152005"/>
          </a:xfrm>
          <a:prstGeom prst="rightArrow">
            <a:avLst>
              <a:gd fmla="val 32385" name="adj1"/>
              <a:gd fmla="val 63211" name="adj2"/>
            </a:avLst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7" name="Google Shape;967;p46"/>
          <p:cNvSpPr/>
          <p:nvPr/>
        </p:nvSpPr>
        <p:spPr>
          <a:xfrm>
            <a:off x="5202743" y="2210237"/>
            <a:ext cx="842676" cy="725824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8</a:t>
            </a:r>
            <a:endParaRPr b="1"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68" name="Google Shape;968;p46"/>
          <p:cNvCxnSpPr>
            <a:stCxn id="967" idx="0"/>
            <a:endCxn id="961" idx="4"/>
          </p:cNvCxnSpPr>
          <p:nvPr/>
        </p:nvCxnSpPr>
        <p:spPr>
          <a:xfrm flipH="1" rot="10800000">
            <a:off x="5624081" y="1673837"/>
            <a:ext cx="935700" cy="536400"/>
          </a:xfrm>
          <a:prstGeom prst="straightConnector1">
            <a:avLst/>
          </a:prstGeom>
          <a:noFill/>
          <a:ln cap="flat" cmpd="sng" w="38100">
            <a:solidFill>
              <a:srgbClr val="ECE9E2"/>
            </a:solidFill>
            <a:prstDash val="solid"/>
            <a:round/>
            <a:headEnd len="med" w="med" type="none"/>
            <a:tailEnd len="med" w="med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cxnSp>
      <p:cxnSp>
        <p:nvCxnSpPr>
          <p:cNvPr id="969" name="Google Shape;969;p46"/>
          <p:cNvCxnSpPr>
            <a:stCxn id="961" idx="4"/>
            <a:endCxn id="970" idx="1"/>
          </p:cNvCxnSpPr>
          <p:nvPr/>
        </p:nvCxnSpPr>
        <p:spPr>
          <a:xfrm>
            <a:off x="6559880" y="1673864"/>
            <a:ext cx="3584100" cy="639600"/>
          </a:xfrm>
          <a:prstGeom prst="straightConnector1">
            <a:avLst/>
          </a:prstGeom>
          <a:noFill/>
          <a:ln cap="flat" cmpd="sng" w="38100">
            <a:solidFill>
              <a:srgbClr val="ECE9E2"/>
            </a:solidFill>
            <a:prstDash val="solid"/>
            <a:round/>
            <a:headEnd len="med" w="med" type="none"/>
            <a:tailEnd len="med" w="med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cxnSp>
      <p:sp>
        <p:nvSpPr>
          <p:cNvPr id="970" name="Google Shape;970;p46"/>
          <p:cNvSpPr/>
          <p:nvPr/>
        </p:nvSpPr>
        <p:spPr>
          <a:xfrm>
            <a:off x="10029956" y="2210237"/>
            <a:ext cx="777944" cy="705900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7</a:t>
            </a:r>
            <a:endParaRPr b="1"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1" name="Google Shape;971;p46"/>
          <p:cNvSpPr txBox="1"/>
          <p:nvPr/>
        </p:nvSpPr>
        <p:spPr>
          <a:xfrm>
            <a:off x="9440505" y="5681553"/>
            <a:ext cx="217239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{</a:t>
            </a:r>
            <a:r>
              <a:rPr b="1"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</a:t>
            </a:r>
            <a:r>
              <a:rPr b="1"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5</a:t>
            </a: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8, </a:t>
            </a:r>
            <a:r>
              <a:rPr b="1"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</a:t>
            </a:r>
            <a:r>
              <a:rPr b="1"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7</a:t>
            </a: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} 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2" name="Google Shape;972;p46"/>
          <p:cNvSpPr/>
          <p:nvPr/>
        </p:nvSpPr>
        <p:spPr>
          <a:xfrm>
            <a:off x="1163973" y="3401886"/>
            <a:ext cx="842676" cy="725824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8</a:t>
            </a:r>
            <a:endParaRPr b="1"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3" name="Google Shape;973;p46"/>
          <p:cNvSpPr/>
          <p:nvPr/>
        </p:nvSpPr>
        <p:spPr>
          <a:xfrm>
            <a:off x="3118136" y="3388976"/>
            <a:ext cx="842676" cy="725824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7</a:t>
            </a:r>
            <a:endParaRPr b="1"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4" name="Google Shape;974;p46"/>
          <p:cNvSpPr/>
          <p:nvPr/>
        </p:nvSpPr>
        <p:spPr>
          <a:xfrm>
            <a:off x="2113694" y="3388976"/>
            <a:ext cx="842676" cy="725824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endParaRPr b="1"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75" name="Google Shape;975;p46"/>
          <p:cNvCxnSpPr>
            <a:stCxn id="972" idx="0"/>
          </p:cNvCxnSpPr>
          <p:nvPr/>
        </p:nvCxnSpPr>
        <p:spPr>
          <a:xfrm flipH="1" rot="10800000">
            <a:off x="1585311" y="2935986"/>
            <a:ext cx="968100" cy="465900"/>
          </a:xfrm>
          <a:prstGeom prst="straightConnector1">
            <a:avLst/>
          </a:prstGeom>
          <a:noFill/>
          <a:ln cap="flat" cmpd="sng" w="38100">
            <a:solidFill>
              <a:srgbClr val="ECE9E2"/>
            </a:solidFill>
            <a:prstDash val="solid"/>
            <a:round/>
            <a:headEnd len="med" w="med" type="none"/>
            <a:tailEnd len="med" w="med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cxnSp>
      <p:cxnSp>
        <p:nvCxnSpPr>
          <p:cNvPr id="976" name="Google Shape;976;p46"/>
          <p:cNvCxnSpPr>
            <a:stCxn id="974" idx="0"/>
          </p:cNvCxnSpPr>
          <p:nvPr/>
        </p:nvCxnSpPr>
        <p:spPr>
          <a:xfrm flipH="1" rot="10800000">
            <a:off x="2535032" y="2935976"/>
            <a:ext cx="18300" cy="453000"/>
          </a:xfrm>
          <a:prstGeom prst="straightConnector1">
            <a:avLst/>
          </a:prstGeom>
          <a:noFill/>
          <a:ln cap="flat" cmpd="sng" w="38100">
            <a:solidFill>
              <a:srgbClr val="ECE9E2"/>
            </a:solidFill>
            <a:prstDash val="solid"/>
            <a:round/>
            <a:headEnd len="med" w="med" type="none"/>
            <a:tailEnd len="med" w="med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cxnSp>
      <p:cxnSp>
        <p:nvCxnSpPr>
          <p:cNvPr id="977" name="Google Shape;977;p46"/>
          <p:cNvCxnSpPr>
            <a:stCxn id="973" idx="0"/>
          </p:cNvCxnSpPr>
          <p:nvPr/>
        </p:nvCxnSpPr>
        <p:spPr>
          <a:xfrm rot="10800000">
            <a:off x="2553374" y="2935976"/>
            <a:ext cx="986100" cy="453000"/>
          </a:xfrm>
          <a:prstGeom prst="straightConnector1">
            <a:avLst/>
          </a:prstGeom>
          <a:noFill/>
          <a:ln cap="flat" cmpd="sng" w="38100">
            <a:solidFill>
              <a:srgbClr val="ECE9E2"/>
            </a:solidFill>
            <a:prstDash val="solid"/>
            <a:round/>
            <a:headEnd len="med" w="med" type="none"/>
            <a:tailEnd len="med" w="med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cxnSp>
      <p:sp>
        <p:nvSpPr>
          <p:cNvPr id="978" name="Google Shape;978;p46"/>
          <p:cNvSpPr/>
          <p:nvPr/>
        </p:nvSpPr>
        <p:spPr>
          <a:xfrm>
            <a:off x="684212" y="4531976"/>
            <a:ext cx="842676" cy="725824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endParaRPr b="1"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9" name="Google Shape;979;p46"/>
          <p:cNvSpPr/>
          <p:nvPr/>
        </p:nvSpPr>
        <p:spPr>
          <a:xfrm>
            <a:off x="1626497" y="4531976"/>
            <a:ext cx="842676" cy="725824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7</a:t>
            </a:r>
            <a:endParaRPr b="1"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80" name="Google Shape;980;p46"/>
          <p:cNvCxnSpPr>
            <a:stCxn id="978" idx="0"/>
          </p:cNvCxnSpPr>
          <p:nvPr/>
        </p:nvCxnSpPr>
        <p:spPr>
          <a:xfrm flipH="1" rot="10800000">
            <a:off x="1105550" y="4127576"/>
            <a:ext cx="479700" cy="404400"/>
          </a:xfrm>
          <a:prstGeom prst="straightConnector1">
            <a:avLst/>
          </a:prstGeom>
          <a:noFill/>
          <a:ln cap="flat" cmpd="sng" w="38100">
            <a:solidFill>
              <a:srgbClr val="ECE9E2"/>
            </a:solidFill>
            <a:prstDash val="solid"/>
            <a:round/>
            <a:headEnd len="med" w="med" type="none"/>
            <a:tailEnd len="med" w="med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cxnSp>
      <p:cxnSp>
        <p:nvCxnSpPr>
          <p:cNvPr id="981" name="Google Shape;981;p46"/>
          <p:cNvCxnSpPr>
            <a:stCxn id="979" idx="0"/>
          </p:cNvCxnSpPr>
          <p:nvPr/>
        </p:nvCxnSpPr>
        <p:spPr>
          <a:xfrm rot="10800000">
            <a:off x="1585235" y="4127576"/>
            <a:ext cx="462600" cy="404400"/>
          </a:xfrm>
          <a:prstGeom prst="straightConnector1">
            <a:avLst/>
          </a:prstGeom>
          <a:noFill/>
          <a:ln cap="flat" cmpd="sng" w="38100">
            <a:solidFill>
              <a:srgbClr val="ECE9E2"/>
            </a:solidFill>
            <a:prstDash val="solid"/>
            <a:round/>
            <a:headEnd len="med" w="med" type="none"/>
            <a:tailEnd len="med" w="med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cxnSp>
      <p:sp>
        <p:nvSpPr>
          <p:cNvPr id="982" name="Google Shape;982;p46"/>
          <p:cNvSpPr/>
          <p:nvPr/>
        </p:nvSpPr>
        <p:spPr>
          <a:xfrm>
            <a:off x="714225" y="4519487"/>
            <a:ext cx="766476" cy="762000"/>
          </a:xfrm>
          <a:prstGeom prst="mathMultiply">
            <a:avLst>
              <a:gd fmla="val 2779" name="adj1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3" name="Google Shape;983;p46"/>
          <p:cNvSpPr/>
          <p:nvPr/>
        </p:nvSpPr>
        <p:spPr>
          <a:xfrm>
            <a:off x="1642552" y="4519487"/>
            <a:ext cx="766476" cy="762000"/>
          </a:xfrm>
          <a:prstGeom prst="mathMultiply">
            <a:avLst>
              <a:gd fmla="val 2779" name="adj1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7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Google Shape;988;p47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/>
              <a:t>LIS – Optimal SS</a:t>
            </a:r>
            <a:endParaRPr/>
          </a:p>
        </p:txBody>
      </p:sp>
      <p:sp>
        <p:nvSpPr>
          <p:cNvPr id="989" name="Google Shape;989;p47"/>
          <p:cNvSpPr/>
          <p:nvPr/>
        </p:nvSpPr>
        <p:spPr>
          <a:xfrm>
            <a:off x="6094412" y="888666"/>
            <a:ext cx="930936" cy="785198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b="1"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90" name="Google Shape;990;p47"/>
          <p:cNvCxnSpPr>
            <a:stCxn id="991" idx="7"/>
            <a:endCxn id="989" idx="4"/>
          </p:cNvCxnSpPr>
          <p:nvPr/>
        </p:nvCxnSpPr>
        <p:spPr>
          <a:xfrm flipH="1" rot="10800000">
            <a:off x="2851281" y="1673931"/>
            <a:ext cx="3708600" cy="642600"/>
          </a:xfrm>
          <a:prstGeom prst="straightConnector1">
            <a:avLst/>
          </a:prstGeom>
          <a:noFill/>
          <a:ln cap="flat" cmpd="sng" w="38100">
            <a:solidFill>
              <a:srgbClr val="ECE9E2"/>
            </a:solidFill>
            <a:prstDash val="solid"/>
            <a:round/>
            <a:headEnd len="med" w="med" type="none"/>
            <a:tailEnd len="med" w="med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cxnSp>
      <p:cxnSp>
        <p:nvCxnSpPr>
          <p:cNvPr id="992" name="Google Shape;992;p47"/>
          <p:cNvCxnSpPr>
            <a:stCxn id="989" idx="4"/>
            <a:endCxn id="993" idx="1"/>
          </p:cNvCxnSpPr>
          <p:nvPr/>
        </p:nvCxnSpPr>
        <p:spPr>
          <a:xfrm>
            <a:off x="6559880" y="1673864"/>
            <a:ext cx="876600" cy="640800"/>
          </a:xfrm>
          <a:prstGeom prst="straightConnector1">
            <a:avLst/>
          </a:prstGeom>
          <a:noFill/>
          <a:ln cap="flat" cmpd="sng" w="38100">
            <a:solidFill>
              <a:srgbClr val="ECE9E2"/>
            </a:solidFill>
            <a:prstDash val="solid"/>
            <a:round/>
            <a:headEnd len="med" w="med" type="none"/>
            <a:tailEnd len="med" w="med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cxnSp>
      <p:sp>
        <p:nvSpPr>
          <p:cNvPr id="991" name="Google Shape;991;p47"/>
          <p:cNvSpPr/>
          <p:nvPr/>
        </p:nvSpPr>
        <p:spPr>
          <a:xfrm>
            <a:off x="2132012" y="2210237"/>
            <a:ext cx="842676" cy="725824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 b="1"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3" name="Google Shape;993;p47"/>
          <p:cNvSpPr/>
          <p:nvPr/>
        </p:nvSpPr>
        <p:spPr>
          <a:xfrm>
            <a:off x="7322470" y="2211351"/>
            <a:ext cx="777944" cy="705900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endParaRPr b="1"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4" name="Google Shape;994;p47"/>
          <p:cNvSpPr/>
          <p:nvPr/>
        </p:nvSpPr>
        <p:spPr>
          <a:xfrm rot="5400000">
            <a:off x="2306283" y="3126349"/>
            <a:ext cx="251211" cy="139669"/>
          </a:xfrm>
          <a:prstGeom prst="rightArrow">
            <a:avLst>
              <a:gd fmla="val 32385" name="adj1"/>
              <a:gd fmla="val 63211" name="adj2"/>
            </a:avLst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5" name="Google Shape;995;p47"/>
          <p:cNvSpPr/>
          <p:nvPr/>
        </p:nvSpPr>
        <p:spPr>
          <a:xfrm>
            <a:off x="5202743" y="2210237"/>
            <a:ext cx="842676" cy="725824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8</a:t>
            </a:r>
            <a:endParaRPr b="1"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96" name="Google Shape;996;p47"/>
          <p:cNvCxnSpPr>
            <a:stCxn id="995" idx="0"/>
            <a:endCxn id="989" idx="4"/>
          </p:cNvCxnSpPr>
          <p:nvPr/>
        </p:nvCxnSpPr>
        <p:spPr>
          <a:xfrm flipH="1" rot="10800000">
            <a:off x="5624081" y="1673837"/>
            <a:ext cx="935700" cy="536400"/>
          </a:xfrm>
          <a:prstGeom prst="straightConnector1">
            <a:avLst/>
          </a:prstGeom>
          <a:noFill/>
          <a:ln cap="flat" cmpd="sng" w="38100">
            <a:solidFill>
              <a:srgbClr val="ECE9E2"/>
            </a:solidFill>
            <a:prstDash val="solid"/>
            <a:round/>
            <a:headEnd len="med" w="med" type="none"/>
            <a:tailEnd len="med" w="med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cxnSp>
      <p:cxnSp>
        <p:nvCxnSpPr>
          <p:cNvPr id="997" name="Google Shape;997;p47"/>
          <p:cNvCxnSpPr>
            <a:stCxn id="989" idx="4"/>
            <a:endCxn id="998" idx="1"/>
          </p:cNvCxnSpPr>
          <p:nvPr/>
        </p:nvCxnSpPr>
        <p:spPr>
          <a:xfrm>
            <a:off x="6559880" y="1673864"/>
            <a:ext cx="3584100" cy="639600"/>
          </a:xfrm>
          <a:prstGeom prst="straightConnector1">
            <a:avLst/>
          </a:prstGeom>
          <a:noFill/>
          <a:ln cap="flat" cmpd="sng" w="38100">
            <a:solidFill>
              <a:srgbClr val="ECE9E2"/>
            </a:solidFill>
            <a:prstDash val="solid"/>
            <a:round/>
            <a:headEnd len="med" w="med" type="none"/>
            <a:tailEnd len="med" w="med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cxnSp>
      <p:sp>
        <p:nvSpPr>
          <p:cNvPr id="998" name="Google Shape;998;p47"/>
          <p:cNvSpPr/>
          <p:nvPr/>
        </p:nvSpPr>
        <p:spPr>
          <a:xfrm>
            <a:off x="10029956" y="2210237"/>
            <a:ext cx="777944" cy="705900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7</a:t>
            </a:r>
            <a:endParaRPr b="1"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9" name="Google Shape;999;p47"/>
          <p:cNvSpPr txBox="1"/>
          <p:nvPr/>
        </p:nvSpPr>
        <p:spPr>
          <a:xfrm>
            <a:off x="9440505" y="5681553"/>
            <a:ext cx="217239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{</a:t>
            </a:r>
            <a:r>
              <a:rPr b="1"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</a:t>
            </a:r>
            <a:r>
              <a:rPr b="1"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5</a:t>
            </a: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8, </a:t>
            </a:r>
            <a:r>
              <a:rPr b="1"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</a:t>
            </a:r>
            <a:r>
              <a:rPr b="1"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7</a:t>
            </a: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} 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0" name="Google Shape;1000;p47"/>
          <p:cNvSpPr/>
          <p:nvPr/>
        </p:nvSpPr>
        <p:spPr>
          <a:xfrm>
            <a:off x="1163973" y="3401886"/>
            <a:ext cx="842676" cy="725824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8</a:t>
            </a:r>
            <a:endParaRPr b="1"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1" name="Google Shape;1001;p47"/>
          <p:cNvSpPr/>
          <p:nvPr/>
        </p:nvSpPr>
        <p:spPr>
          <a:xfrm>
            <a:off x="3118136" y="3388976"/>
            <a:ext cx="842676" cy="725824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7</a:t>
            </a:r>
            <a:endParaRPr b="1"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2" name="Google Shape;1002;p47"/>
          <p:cNvSpPr/>
          <p:nvPr/>
        </p:nvSpPr>
        <p:spPr>
          <a:xfrm>
            <a:off x="2113694" y="3388976"/>
            <a:ext cx="842676" cy="725824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endParaRPr b="1"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03" name="Google Shape;1003;p47"/>
          <p:cNvCxnSpPr>
            <a:stCxn id="1000" idx="0"/>
          </p:cNvCxnSpPr>
          <p:nvPr/>
        </p:nvCxnSpPr>
        <p:spPr>
          <a:xfrm flipH="1" rot="10800000">
            <a:off x="1585311" y="2935986"/>
            <a:ext cx="968100" cy="465900"/>
          </a:xfrm>
          <a:prstGeom prst="straightConnector1">
            <a:avLst/>
          </a:prstGeom>
          <a:noFill/>
          <a:ln cap="flat" cmpd="sng" w="38100">
            <a:solidFill>
              <a:srgbClr val="ECE9E2"/>
            </a:solidFill>
            <a:prstDash val="solid"/>
            <a:round/>
            <a:headEnd len="med" w="med" type="none"/>
            <a:tailEnd len="med" w="med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cxnSp>
      <p:cxnSp>
        <p:nvCxnSpPr>
          <p:cNvPr id="1004" name="Google Shape;1004;p47"/>
          <p:cNvCxnSpPr>
            <a:stCxn id="1002" idx="0"/>
          </p:cNvCxnSpPr>
          <p:nvPr/>
        </p:nvCxnSpPr>
        <p:spPr>
          <a:xfrm flipH="1" rot="10800000">
            <a:off x="2535032" y="2935976"/>
            <a:ext cx="18300" cy="453000"/>
          </a:xfrm>
          <a:prstGeom prst="straightConnector1">
            <a:avLst/>
          </a:prstGeom>
          <a:noFill/>
          <a:ln cap="flat" cmpd="sng" w="38100">
            <a:solidFill>
              <a:srgbClr val="ECE9E2"/>
            </a:solidFill>
            <a:prstDash val="solid"/>
            <a:round/>
            <a:headEnd len="med" w="med" type="none"/>
            <a:tailEnd len="med" w="med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cxnSp>
      <p:cxnSp>
        <p:nvCxnSpPr>
          <p:cNvPr id="1005" name="Google Shape;1005;p47"/>
          <p:cNvCxnSpPr>
            <a:stCxn id="1001" idx="0"/>
          </p:cNvCxnSpPr>
          <p:nvPr/>
        </p:nvCxnSpPr>
        <p:spPr>
          <a:xfrm rot="10800000">
            <a:off x="2553374" y="2935976"/>
            <a:ext cx="986100" cy="453000"/>
          </a:xfrm>
          <a:prstGeom prst="straightConnector1">
            <a:avLst/>
          </a:prstGeom>
          <a:noFill/>
          <a:ln cap="flat" cmpd="sng" w="38100">
            <a:solidFill>
              <a:srgbClr val="ECE9E2"/>
            </a:solidFill>
            <a:prstDash val="solid"/>
            <a:round/>
            <a:headEnd len="med" w="med" type="none"/>
            <a:tailEnd len="med" w="med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cxnSp>
      <p:sp>
        <p:nvSpPr>
          <p:cNvPr id="1006" name="Google Shape;1006;p47"/>
          <p:cNvSpPr/>
          <p:nvPr/>
        </p:nvSpPr>
        <p:spPr>
          <a:xfrm>
            <a:off x="684212" y="4531976"/>
            <a:ext cx="842676" cy="725824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endParaRPr b="1"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7" name="Google Shape;1007;p47"/>
          <p:cNvSpPr/>
          <p:nvPr/>
        </p:nvSpPr>
        <p:spPr>
          <a:xfrm>
            <a:off x="1626497" y="4531976"/>
            <a:ext cx="842676" cy="725824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7</a:t>
            </a:r>
            <a:endParaRPr b="1"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08" name="Google Shape;1008;p47"/>
          <p:cNvCxnSpPr>
            <a:stCxn id="1006" idx="0"/>
          </p:cNvCxnSpPr>
          <p:nvPr/>
        </p:nvCxnSpPr>
        <p:spPr>
          <a:xfrm flipH="1" rot="10800000">
            <a:off x="1105550" y="4127576"/>
            <a:ext cx="479700" cy="404400"/>
          </a:xfrm>
          <a:prstGeom prst="straightConnector1">
            <a:avLst/>
          </a:prstGeom>
          <a:noFill/>
          <a:ln cap="flat" cmpd="sng" w="38100">
            <a:solidFill>
              <a:srgbClr val="ECE9E2"/>
            </a:solidFill>
            <a:prstDash val="solid"/>
            <a:round/>
            <a:headEnd len="med" w="med" type="none"/>
            <a:tailEnd len="med" w="med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cxnSp>
      <p:cxnSp>
        <p:nvCxnSpPr>
          <p:cNvPr id="1009" name="Google Shape;1009;p47"/>
          <p:cNvCxnSpPr>
            <a:stCxn id="1007" idx="0"/>
          </p:cNvCxnSpPr>
          <p:nvPr/>
        </p:nvCxnSpPr>
        <p:spPr>
          <a:xfrm rot="10800000">
            <a:off x="1585235" y="4127576"/>
            <a:ext cx="462600" cy="404400"/>
          </a:xfrm>
          <a:prstGeom prst="straightConnector1">
            <a:avLst/>
          </a:prstGeom>
          <a:noFill/>
          <a:ln cap="flat" cmpd="sng" w="38100">
            <a:solidFill>
              <a:srgbClr val="ECE9E2"/>
            </a:solidFill>
            <a:prstDash val="solid"/>
            <a:round/>
            <a:headEnd len="med" w="med" type="none"/>
            <a:tailEnd len="med" w="med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cxnSp>
      <p:sp>
        <p:nvSpPr>
          <p:cNvPr id="1010" name="Google Shape;1010;p47"/>
          <p:cNvSpPr/>
          <p:nvPr/>
        </p:nvSpPr>
        <p:spPr>
          <a:xfrm>
            <a:off x="714225" y="4519487"/>
            <a:ext cx="766476" cy="762000"/>
          </a:xfrm>
          <a:prstGeom prst="mathMultiply">
            <a:avLst>
              <a:gd fmla="val 2779" name="adj1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1" name="Google Shape;1011;p47"/>
          <p:cNvSpPr/>
          <p:nvPr/>
        </p:nvSpPr>
        <p:spPr>
          <a:xfrm>
            <a:off x="1642552" y="4519487"/>
            <a:ext cx="766476" cy="762000"/>
          </a:xfrm>
          <a:prstGeom prst="mathMultiply">
            <a:avLst>
              <a:gd fmla="val 2779" name="adj1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2" name="Google Shape;1012;p47"/>
          <p:cNvSpPr txBox="1"/>
          <p:nvPr/>
        </p:nvSpPr>
        <p:spPr>
          <a:xfrm>
            <a:off x="906618" y="3162518"/>
            <a:ext cx="25979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Google Shape;1017;p48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/>
              <a:t>LIS – Optimal SS</a:t>
            </a:r>
            <a:endParaRPr/>
          </a:p>
        </p:txBody>
      </p:sp>
      <p:sp>
        <p:nvSpPr>
          <p:cNvPr id="1018" name="Google Shape;1018;p48"/>
          <p:cNvSpPr/>
          <p:nvPr/>
        </p:nvSpPr>
        <p:spPr>
          <a:xfrm>
            <a:off x="6094412" y="888666"/>
            <a:ext cx="930936" cy="785198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b="1"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19" name="Google Shape;1019;p48"/>
          <p:cNvCxnSpPr>
            <a:stCxn id="1020" idx="7"/>
            <a:endCxn id="1018" idx="4"/>
          </p:cNvCxnSpPr>
          <p:nvPr/>
        </p:nvCxnSpPr>
        <p:spPr>
          <a:xfrm flipH="1" rot="10800000">
            <a:off x="2851281" y="1673931"/>
            <a:ext cx="3708600" cy="642600"/>
          </a:xfrm>
          <a:prstGeom prst="straightConnector1">
            <a:avLst/>
          </a:prstGeom>
          <a:noFill/>
          <a:ln cap="flat" cmpd="sng" w="38100">
            <a:solidFill>
              <a:srgbClr val="ECE9E2"/>
            </a:solidFill>
            <a:prstDash val="solid"/>
            <a:round/>
            <a:headEnd len="med" w="med" type="none"/>
            <a:tailEnd len="med" w="med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cxnSp>
      <p:cxnSp>
        <p:nvCxnSpPr>
          <p:cNvPr id="1021" name="Google Shape;1021;p48"/>
          <p:cNvCxnSpPr>
            <a:stCxn id="1018" idx="4"/>
            <a:endCxn id="1022" idx="1"/>
          </p:cNvCxnSpPr>
          <p:nvPr/>
        </p:nvCxnSpPr>
        <p:spPr>
          <a:xfrm>
            <a:off x="6559880" y="1673864"/>
            <a:ext cx="876600" cy="640800"/>
          </a:xfrm>
          <a:prstGeom prst="straightConnector1">
            <a:avLst/>
          </a:prstGeom>
          <a:noFill/>
          <a:ln cap="flat" cmpd="sng" w="38100">
            <a:solidFill>
              <a:srgbClr val="ECE9E2"/>
            </a:solidFill>
            <a:prstDash val="solid"/>
            <a:round/>
            <a:headEnd len="med" w="med" type="none"/>
            <a:tailEnd len="med" w="med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cxnSp>
      <p:sp>
        <p:nvSpPr>
          <p:cNvPr id="1020" name="Google Shape;1020;p48"/>
          <p:cNvSpPr/>
          <p:nvPr/>
        </p:nvSpPr>
        <p:spPr>
          <a:xfrm>
            <a:off x="2132012" y="2210237"/>
            <a:ext cx="842676" cy="725824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 b="1"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2" name="Google Shape;1022;p48"/>
          <p:cNvSpPr/>
          <p:nvPr/>
        </p:nvSpPr>
        <p:spPr>
          <a:xfrm>
            <a:off x="7322470" y="2211351"/>
            <a:ext cx="777944" cy="705900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endParaRPr b="1"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3" name="Google Shape;1023;p48"/>
          <p:cNvSpPr/>
          <p:nvPr/>
        </p:nvSpPr>
        <p:spPr>
          <a:xfrm rot="5400000">
            <a:off x="2554788" y="4818885"/>
            <a:ext cx="378803" cy="152005"/>
          </a:xfrm>
          <a:prstGeom prst="rightArrow">
            <a:avLst>
              <a:gd fmla="val 32385" name="adj1"/>
              <a:gd fmla="val 63211" name="adj2"/>
            </a:avLst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4" name="Google Shape;1024;p48"/>
          <p:cNvSpPr/>
          <p:nvPr/>
        </p:nvSpPr>
        <p:spPr>
          <a:xfrm>
            <a:off x="5202743" y="2210237"/>
            <a:ext cx="842676" cy="725824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8</a:t>
            </a:r>
            <a:endParaRPr b="1"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25" name="Google Shape;1025;p48"/>
          <p:cNvCxnSpPr>
            <a:stCxn id="1024" idx="0"/>
            <a:endCxn id="1018" idx="4"/>
          </p:cNvCxnSpPr>
          <p:nvPr/>
        </p:nvCxnSpPr>
        <p:spPr>
          <a:xfrm flipH="1" rot="10800000">
            <a:off x="5624081" y="1673837"/>
            <a:ext cx="935700" cy="536400"/>
          </a:xfrm>
          <a:prstGeom prst="straightConnector1">
            <a:avLst/>
          </a:prstGeom>
          <a:noFill/>
          <a:ln cap="flat" cmpd="sng" w="38100">
            <a:solidFill>
              <a:srgbClr val="ECE9E2"/>
            </a:solidFill>
            <a:prstDash val="solid"/>
            <a:round/>
            <a:headEnd len="med" w="med" type="none"/>
            <a:tailEnd len="med" w="med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cxnSp>
      <p:cxnSp>
        <p:nvCxnSpPr>
          <p:cNvPr id="1026" name="Google Shape;1026;p48"/>
          <p:cNvCxnSpPr>
            <a:stCxn id="1018" idx="4"/>
            <a:endCxn id="1027" idx="1"/>
          </p:cNvCxnSpPr>
          <p:nvPr/>
        </p:nvCxnSpPr>
        <p:spPr>
          <a:xfrm>
            <a:off x="6559880" y="1673864"/>
            <a:ext cx="3584100" cy="639600"/>
          </a:xfrm>
          <a:prstGeom prst="straightConnector1">
            <a:avLst/>
          </a:prstGeom>
          <a:noFill/>
          <a:ln cap="flat" cmpd="sng" w="38100">
            <a:solidFill>
              <a:srgbClr val="ECE9E2"/>
            </a:solidFill>
            <a:prstDash val="solid"/>
            <a:round/>
            <a:headEnd len="med" w="med" type="none"/>
            <a:tailEnd len="med" w="med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cxnSp>
      <p:sp>
        <p:nvSpPr>
          <p:cNvPr id="1027" name="Google Shape;1027;p48"/>
          <p:cNvSpPr/>
          <p:nvPr/>
        </p:nvSpPr>
        <p:spPr>
          <a:xfrm>
            <a:off x="10029956" y="2210237"/>
            <a:ext cx="777944" cy="705900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7</a:t>
            </a:r>
            <a:endParaRPr b="1"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8" name="Google Shape;1028;p48"/>
          <p:cNvSpPr txBox="1"/>
          <p:nvPr/>
        </p:nvSpPr>
        <p:spPr>
          <a:xfrm>
            <a:off x="9440505" y="5681553"/>
            <a:ext cx="217239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{</a:t>
            </a:r>
            <a:r>
              <a:rPr b="1"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</a:t>
            </a:r>
            <a:r>
              <a:rPr b="1"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5</a:t>
            </a: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8, </a:t>
            </a:r>
            <a:r>
              <a:rPr b="1"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</a:t>
            </a:r>
            <a:r>
              <a:rPr b="1"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7</a:t>
            </a: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} 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9" name="Google Shape;1029;p48"/>
          <p:cNvSpPr/>
          <p:nvPr/>
        </p:nvSpPr>
        <p:spPr>
          <a:xfrm>
            <a:off x="1163973" y="3401886"/>
            <a:ext cx="842676" cy="725824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8</a:t>
            </a:r>
            <a:endParaRPr b="1"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0" name="Google Shape;1030;p48"/>
          <p:cNvSpPr/>
          <p:nvPr/>
        </p:nvSpPr>
        <p:spPr>
          <a:xfrm>
            <a:off x="3118136" y="3388976"/>
            <a:ext cx="842676" cy="725824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7</a:t>
            </a:r>
            <a:endParaRPr b="1"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1" name="Google Shape;1031;p48"/>
          <p:cNvSpPr/>
          <p:nvPr/>
        </p:nvSpPr>
        <p:spPr>
          <a:xfrm>
            <a:off x="2113694" y="3388976"/>
            <a:ext cx="842676" cy="725824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endParaRPr b="1"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32" name="Google Shape;1032;p48"/>
          <p:cNvCxnSpPr>
            <a:stCxn id="1029" idx="0"/>
          </p:cNvCxnSpPr>
          <p:nvPr/>
        </p:nvCxnSpPr>
        <p:spPr>
          <a:xfrm flipH="1" rot="10800000">
            <a:off x="1585311" y="2935986"/>
            <a:ext cx="968100" cy="465900"/>
          </a:xfrm>
          <a:prstGeom prst="straightConnector1">
            <a:avLst/>
          </a:prstGeom>
          <a:noFill/>
          <a:ln cap="flat" cmpd="sng" w="38100">
            <a:solidFill>
              <a:srgbClr val="ECE9E2"/>
            </a:solidFill>
            <a:prstDash val="solid"/>
            <a:round/>
            <a:headEnd len="med" w="med" type="none"/>
            <a:tailEnd len="med" w="med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cxnSp>
      <p:cxnSp>
        <p:nvCxnSpPr>
          <p:cNvPr id="1033" name="Google Shape;1033;p48"/>
          <p:cNvCxnSpPr>
            <a:stCxn id="1031" idx="0"/>
          </p:cNvCxnSpPr>
          <p:nvPr/>
        </p:nvCxnSpPr>
        <p:spPr>
          <a:xfrm flipH="1" rot="10800000">
            <a:off x="2535032" y="2935976"/>
            <a:ext cx="18300" cy="453000"/>
          </a:xfrm>
          <a:prstGeom prst="straightConnector1">
            <a:avLst/>
          </a:prstGeom>
          <a:noFill/>
          <a:ln cap="flat" cmpd="sng" w="38100">
            <a:solidFill>
              <a:srgbClr val="ECE9E2"/>
            </a:solidFill>
            <a:prstDash val="solid"/>
            <a:round/>
            <a:headEnd len="med" w="med" type="none"/>
            <a:tailEnd len="med" w="med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cxnSp>
      <p:cxnSp>
        <p:nvCxnSpPr>
          <p:cNvPr id="1034" name="Google Shape;1034;p48"/>
          <p:cNvCxnSpPr>
            <a:stCxn id="1030" idx="0"/>
          </p:cNvCxnSpPr>
          <p:nvPr/>
        </p:nvCxnSpPr>
        <p:spPr>
          <a:xfrm rot="10800000">
            <a:off x="2553374" y="2935976"/>
            <a:ext cx="986100" cy="453000"/>
          </a:xfrm>
          <a:prstGeom prst="straightConnector1">
            <a:avLst/>
          </a:prstGeom>
          <a:noFill/>
          <a:ln cap="flat" cmpd="sng" w="38100">
            <a:solidFill>
              <a:srgbClr val="ECE9E2"/>
            </a:solidFill>
            <a:prstDash val="solid"/>
            <a:round/>
            <a:headEnd len="med" w="med" type="none"/>
            <a:tailEnd len="med" w="med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cxnSp>
      <p:sp>
        <p:nvSpPr>
          <p:cNvPr id="1035" name="Google Shape;1035;p48"/>
          <p:cNvSpPr/>
          <p:nvPr/>
        </p:nvSpPr>
        <p:spPr>
          <a:xfrm>
            <a:off x="684212" y="4531976"/>
            <a:ext cx="842676" cy="725824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endParaRPr b="1"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6" name="Google Shape;1036;p48"/>
          <p:cNvSpPr/>
          <p:nvPr/>
        </p:nvSpPr>
        <p:spPr>
          <a:xfrm>
            <a:off x="1626497" y="4531976"/>
            <a:ext cx="842676" cy="725824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7</a:t>
            </a:r>
            <a:endParaRPr b="1"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37" name="Google Shape;1037;p48"/>
          <p:cNvCxnSpPr>
            <a:stCxn id="1035" idx="0"/>
          </p:cNvCxnSpPr>
          <p:nvPr/>
        </p:nvCxnSpPr>
        <p:spPr>
          <a:xfrm flipH="1" rot="10800000">
            <a:off x="1105550" y="4127576"/>
            <a:ext cx="479700" cy="404400"/>
          </a:xfrm>
          <a:prstGeom prst="straightConnector1">
            <a:avLst/>
          </a:prstGeom>
          <a:noFill/>
          <a:ln cap="flat" cmpd="sng" w="38100">
            <a:solidFill>
              <a:srgbClr val="ECE9E2"/>
            </a:solidFill>
            <a:prstDash val="solid"/>
            <a:round/>
            <a:headEnd len="med" w="med" type="none"/>
            <a:tailEnd len="med" w="med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cxnSp>
      <p:cxnSp>
        <p:nvCxnSpPr>
          <p:cNvPr id="1038" name="Google Shape;1038;p48"/>
          <p:cNvCxnSpPr>
            <a:stCxn id="1036" idx="0"/>
          </p:cNvCxnSpPr>
          <p:nvPr/>
        </p:nvCxnSpPr>
        <p:spPr>
          <a:xfrm rot="10800000">
            <a:off x="1585235" y="4127576"/>
            <a:ext cx="462600" cy="404400"/>
          </a:xfrm>
          <a:prstGeom prst="straightConnector1">
            <a:avLst/>
          </a:prstGeom>
          <a:noFill/>
          <a:ln cap="flat" cmpd="sng" w="38100">
            <a:solidFill>
              <a:srgbClr val="ECE9E2"/>
            </a:solidFill>
            <a:prstDash val="solid"/>
            <a:round/>
            <a:headEnd len="med" w="med" type="none"/>
            <a:tailEnd len="med" w="med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cxnSp>
      <p:sp>
        <p:nvSpPr>
          <p:cNvPr id="1039" name="Google Shape;1039;p48"/>
          <p:cNvSpPr/>
          <p:nvPr/>
        </p:nvSpPr>
        <p:spPr>
          <a:xfrm>
            <a:off x="714225" y="4519487"/>
            <a:ext cx="766476" cy="762000"/>
          </a:xfrm>
          <a:prstGeom prst="mathMultiply">
            <a:avLst>
              <a:gd fmla="val 2779" name="adj1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0" name="Google Shape;1040;p48"/>
          <p:cNvSpPr/>
          <p:nvPr/>
        </p:nvSpPr>
        <p:spPr>
          <a:xfrm>
            <a:off x="1642552" y="4519487"/>
            <a:ext cx="766476" cy="762000"/>
          </a:xfrm>
          <a:prstGeom prst="mathMultiply">
            <a:avLst>
              <a:gd fmla="val 2779" name="adj1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1" name="Google Shape;1041;p48"/>
          <p:cNvSpPr/>
          <p:nvPr/>
        </p:nvSpPr>
        <p:spPr>
          <a:xfrm>
            <a:off x="2122853" y="5580251"/>
            <a:ext cx="842676" cy="725824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7</a:t>
            </a:r>
            <a:endParaRPr b="1"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42" name="Google Shape;1042;p48"/>
          <p:cNvCxnSpPr>
            <a:stCxn id="1041" idx="0"/>
            <a:endCxn id="1031" idx="4"/>
          </p:cNvCxnSpPr>
          <p:nvPr/>
        </p:nvCxnSpPr>
        <p:spPr>
          <a:xfrm rot="10800000">
            <a:off x="2534891" y="4114751"/>
            <a:ext cx="9300" cy="1465500"/>
          </a:xfrm>
          <a:prstGeom prst="straightConnector1">
            <a:avLst/>
          </a:prstGeom>
          <a:noFill/>
          <a:ln cap="flat" cmpd="sng" w="38100">
            <a:solidFill>
              <a:srgbClr val="ECE9E2"/>
            </a:solidFill>
            <a:prstDash val="solid"/>
            <a:round/>
            <a:headEnd len="med" w="med" type="none"/>
            <a:tailEnd len="med" w="med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cxnSp>
      <p:sp>
        <p:nvSpPr>
          <p:cNvPr id="1043" name="Google Shape;1043;p48"/>
          <p:cNvSpPr txBox="1"/>
          <p:nvPr/>
        </p:nvSpPr>
        <p:spPr>
          <a:xfrm>
            <a:off x="906618" y="3162518"/>
            <a:ext cx="25979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49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/>
              <a:t>LIS – Optimal SS</a:t>
            </a:r>
            <a:endParaRPr/>
          </a:p>
        </p:txBody>
      </p:sp>
      <p:sp>
        <p:nvSpPr>
          <p:cNvPr id="1049" name="Google Shape;1049;p49"/>
          <p:cNvSpPr/>
          <p:nvPr/>
        </p:nvSpPr>
        <p:spPr>
          <a:xfrm>
            <a:off x="6094412" y="888666"/>
            <a:ext cx="930936" cy="785198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b="1"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50" name="Google Shape;1050;p49"/>
          <p:cNvCxnSpPr>
            <a:stCxn id="1051" idx="7"/>
            <a:endCxn id="1049" idx="4"/>
          </p:cNvCxnSpPr>
          <p:nvPr/>
        </p:nvCxnSpPr>
        <p:spPr>
          <a:xfrm flipH="1" rot="10800000">
            <a:off x="2851281" y="1673931"/>
            <a:ext cx="3708600" cy="642600"/>
          </a:xfrm>
          <a:prstGeom prst="straightConnector1">
            <a:avLst/>
          </a:prstGeom>
          <a:noFill/>
          <a:ln cap="flat" cmpd="sng" w="38100">
            <a:solidFill>
              <a:srgbClr val="ECE9E2"/>
            </a:solidFill>
            <a:prstDash val="solid"/>
            <a:round/>
            <a:headEnd len="med" w="med" type="none"/>
            <a:tailEnd len="med" w="med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cxnSp>
      <p:cxnSp>
        <p:nvCxnSpPr>
          <p:cNvPr id="1052" name="Google Shape;1052;p49"/>
          <p:cNvCxnSpPr>
            <a:stCxn id="1049" idx="4"/>
            <a:endCxn id="1053" idx="1"/>
          </p:cNvCxnSpPr>
          <p:nvPr/>
        </p:nvCxnSpPr>
        <p:spPr>
          <a:xfrm>
            <a:off x="6559880" y="1673864"/>
            <a:ext cx="876600" cy="640800"/>
          </a:xfrm>
          <a:prstGeom prst="straightConnector1">
            <a:avLst/>
          </a:prstGeom>
          <a:noFill/>
          <a:ln cap="flat" cmpd="sng" w="38100">
            <a:solidFill>
              <a:srgbClr val="ECE9E2"/>
            </a:solidFill>
            <a:prstDash val="solid"/>
            <a:round/>
            <a:headEnd len="med" w="med" type="none"/>
            <a:tailEnd len="med" w="med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cxnSp>
      <p:sp>
        <p:nvSpPr>
          <p:cNvPr id="1051" name="Google Shape;1051;p49"/>
          <p:cNvSpPr/>
          <p:nvPr/>
        </p:nvSpPr>
        <p:spPr>
          <a:xfrm>
            <a:off x="2132012" y="2210237"/>
            <a:ext cx="842676" cy="725824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 b="1"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3" name="Google Shape;1053;p49"/>
          <p:cNvSpPr/>
          <p:nvPr/>
        </p:nvSpPr>
        <p:spPr>
          <a:xfrm>
            <a:off x="7322470" y="2211351"/>
            <a:ext cx="777944" cy="705900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endParaRPr b="1"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4" name="Google Shape;1054;p49"/>
          <p:cNvSpPr/>
          <p:nvPr/>
        </p:nvSpPr>
        <p:spPr>
          <a:xfrm rot="1513559">
            <a:off x="3059558" y="2994142"/>
            <a:ext cx="378803" cy="152005"/>
          </a:xfrm>
          <a:prstGeom prst="rightArrow">
            <a:avLst>
              <a:gd fmla="val 32385" name="adj1"/>
              <a:gd fmla="val 63211" name="adj2"/>
            </a:avLst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5" name="Google Shape;1055;p49"/>
          <p:cNvSpPr/>
          <p:nvPr/>
        </p:nvSpPr>
        <p:spPr>
          <a:xfrm>
            <a:off x="5202743" y="2210237"/>
            <a:ext cx="842676" cy="725824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8</a:t>
            </a:r>
            <a:endParaRPr b="1"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56" name="Google Shape;1056;p49"/>
          <p:cNvCxnSpPr>
            <a:stCxn id="1055" idx="0"/>
            <a:endCxn id="1049" idx="4"/>
          </p:cNvCxnSpPr>
          <p:nvPr/>
        </p:nvCxnSpPr>
        <p:spPr>
          <a:xfrm flipH="1" rot="10800000">
            <a:off x="5624081" y="1673837"/>
            <a:ext cx="935700" cy="536400"/>
          </a:xfrm>
          <a:prstGeom prst="straightConnector1">
            <a:avLst/>
          </a:prstGeom>
          <a:noFill/>
          <a:ln cap="flat" cmpd="sng" w="38100">
            <a:solidFill>
              <a:srgbClr val="ECE9E2"/>
            </a:solidFill>
            <a:prstDash val="solid"/>
            <a:round/>
            <a:headEnd len="med" w="med" type="none"/>
            <a:tailEnd len="med" w="med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cxnSp>
      <p:cxnSp>
        <p:nvCxnSpPr>
          <p:cNvPr id="1057" name="Google Shape;1057;p49"/>
          <p:cNvCxnSpPr>
            <a:stCxn id="1049" idx="4"/>
            <a:endCxn id="1058" idx="1"/>
          </p:cNvCxnSpPr>
          <p:nvPr/>
        </p:nvCxnSpPr>
        <p:spPr>
          <a:xfrm>
            <a:off x="6559880" y="1673864"/>
            <a:ext cx="3584100" cy="639600"/>
          </a:xfrm>
          <a:prstGeom prst="straightConnector1">
            <a:avLst/>
          </a:prstGeom>
          <a:noFill/>
          <a:ln cap="flat" cmpd="sng" w="38100">
            <a:solidFill>
              <a:srgbClr val="ECE9E2"/>
            </a:solidFill>
            <a:prstDash val="solid"/>
            <a:round/>
            <a:headEnd len="med" w="med" type="none"/>
            <a:tailEnd len="med" w="med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cxnSp>
      <p:sp>
        <p:nvSpPr>
          <p:cNvPr id="1058" name="Google Shape;1058;p49"/>
          <p:cNvSpPr/>
          <p:nvPr/>
        </p:nvSpPr>
        <p:spPr>
          <a:xfrm>
            <a:off x="10029956" y="2210237"/>
            <a:ext cx="777944" cy="705900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7</a:t>
            </a:r>
            <a:endParaRPr b="1"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9" name="Google Shape;1059;p49"/>
          <p:cNvSpPr txBox="1"/>
          <p:nvPr/>
        </p:nvSpPr>
        <p:spPr>
          <a:xfrm>
            <a:off x="9440505" y="5681553"/>
            <a:ext cx="217239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{</a:t>
            </a:r>
            <a:r>
              <a:rPr b="1"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</a:t>
            </a:r>
            <a:r>
              <a:rPr b="1"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5</a:t>
            </a: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8, </a:t>
            </a:r>
            <a:r>
              <a:rPr b="1"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</a:t>
            </a:r>
            <a:r>
              <a:rPr b="1"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7</a:t>
            </a: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} 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0" name="Google Shape;1060;p49"/>
          <p:cNvSpPr/>
          <p:nvPr/>
        </p:nvSpPr>
        <p:spPr>
          <a:xfrm>
            <a:off x="1163973" y="3401886"/>
            <a:ext cx="842676" cy="725824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8</a:t>
            </a:r>
            <a:endParaRPr b="1"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1" name="Google Shape;1061;p49"/>
          <p:cNvSpPr/>
          <p:nvPr/>
        </p:nvSpPr>
        <p:spPr>
          <a:xfrm>
            <a:off x="3118136" y="3388976"/>
            <a:ext cx="842676" cy="725824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7</a:t>
            </a:r>
            <a:endParaRPr b="1"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2" name="Google Shape;1062;p49"/>
          <p:cNvSpPr/>
          <p:nvPr/>
        </p:nvSpPr>
        <p:spPr>
          <a:xfrm>
            <a:off x="2113694" y="3388976"/>
            <a:ext cx="842676" cy="725824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endParaRPr b="1"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63" name="Google Shape;1063;p49"/>
          <p:cNvCxnSpPr>
            <a:stCxn id="1060" idx="0"/>
          </p:cNvCxnSpPr>
          <p:nvPr/>
        </p:nvCxnSpPr>
        <p:spPr>
          <a:xfrm flipH="1" rot="10800000">
            <a:off x="1585311" y="2935986"/>
            <a:ext cx="968100" cy="465900"/>
          </a:xfrm>
          <a:prstGeom prst="straightConnector1">
            <a:avLst/>
          </a:prstGeom>
          <a:noFill/>
          <a:ln cap="flat" cmpd="sng" w="38100">
            <a:solidFill>
              <a:srgbClr val="ECE9E2"/>
            </a:solidFill>
            <a:prstDash val="solid"/>
            <a:round/>
            <a:headEnd len="med" w="med" type="none"/>
            <a:tailEnd len="med" w="med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cxnSp>
      <p:cxnSp>
        <p:nvCxnSpPr>
          <p:cNvPr id="1064" name="Google Shape;1064;p49"/>
          <p:cNvCxnSpPr>
            <a:stCxn id="1062" idx="0"/>
          </p:cNvCxnSpPr>
          <p:nvPr/>
        </p:nvCxnSpPr>
        <p:spPr>
          <a:xfrm flipH="1" rot="10800000">
            <a:off x="2535032" y="2935976"/>
            <a:ext cx="18300" cy="453000"/>
          </a:xfrm>
          <a:prstGeom prst="straightConnector1">
            <a:avLst/>
          </a:prstGeom>
          <a:noFill/>
          <a:ln cap="flat" cmpd="sng" w="38100">
            <a:solidFill>
              <a:srgbClr val="ECE9E2"/>
            </a:solidFill>
            <a:prstDash val="solid"/>
            <a:round/>
            <a:headEnd len="med" w="med" type="none"/>
            <a:tailEnd len="med" w="med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cxnSp>
      <p:cxnSp>
        <p:nvCxnSpPr>
          <p:cNvPr id="1065" name="Google Shape;1065;p49"/>
          <p:cNvCxnSpPr>
            <a:stCxn id="1061" idx="0"/>
          </p:cNvCxnSpPr>
          <p:nvPr/>
        </p:nvCxnSpPr>
        <p:spPr>
          <a:xfrm rot="10800000">
            <a:off x="2553374" y="2935976"/>
            <a:ext cx="986100" cy="453000"/>
          </a:xfrm>
          <a:prstGeom prst="straightConnector1">
            <a:avLst/>
          </a:prstGeom>
          <a:noFill/>
          <a:ln cap="flat" cmpd="sng" w="38100">
            <a:solidFill>
              <a:srgbClr val="ECE9E2"/>
            </a:solidFill>
            <a:prstDash val="solid"/>
            <a:round/>
            <a:headEnd len="med" w="med" type="none"/>
            <a:tailEnd len="med" w="med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cxnSp>
      <p:sp>
        <p:nvSpPr>
          <p:cNvPr id="1066" name="Google Shape;1066;p49"/>
          <p:cNvSpPr/>
          <p:nvPr/>
        </p:nvSpPr>
        <p:spPr>
          <a:xfrm>
            <a:off x="684212" y="4531976"/>
            <a:ext cx="842676" cy="725824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endParaRPr b="1"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7" name="Google Shape;1067;p49"/>
          <p:cNvSpPr/>
          <p:nvPr/>
        </p:nvSpPr>
        <p:spPr>
          <a:xfrm>
            <a:off x="1626497" y="4531976"/>
            <a:ext cx="842676" cy="725824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7</a:t>
            </a:r>
            <a:endParaRPr b="1"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68" name="Google Shape;1068;p49"/>
          <p:cNvCxnSpPr>
            <a:stCxn id="1066" idx="0"/>
          </p:cNvCxnSpPr>
          <p:nvPr/>
        </p:nvCxnSpPr>
        <p:spPr>
          <a:xfrm flipH="1" rot="10800000">
            <a:off x="1105550" y="4127576"/>
            <a:ext cx="479700" cy="404400"/>
          </a:xfrm>
          <a:prstGeom prst="straightConnector1">
            <a:avLst/>
          </a:prstGeom>
          <a:noFill/>
          <a:ln cap="flat" cmpd="sng" w="38100">
            <a:solidFill>
              <a:srgbClr val="ECE9E2"/>
            </a:solidFill>
            <a:prstDash val="solid"/>
            <a:round/>
            <a:headEnd len="med" w="med" type="none"/>
            <a:tailEnd len="med" w="med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cxnSp>
      <p:cxnSp>
        <p:nvCxnSpPr>
          <p:cNvPr id="1069" name="Google Shape;1069;p49"/>
          <p:cNvCxnSpPr>
            <a:stCxn id="1067" idx="0"/>
          </p:cNvCxnSpPr>
          <p:nvPr/>
        </p:nvCxnSpPr>
        <p:spPr>
          <a:xfrm rot="10800000">
            <a:off x="1585235" y="4127576"/>
            <a:ext cx="462600" cy="404400"/>
          </a:xfrm>
          <a:prstGeom prst="straightConnector1">
            <a:avLst/>
          </a:prstGeom>
          <a:noFill/>
          <a:ln cap="flat" cmpd="sng" w="38100">
            <a:solidFill>
              <a:srgbClr val="ECE9E2"/>
            </a:solidFill>
            <a:prstDash val="solid"/>
            <a:round/>
            <a:headEnd len="med" w="med" type="none"/>
            <a:tailEnd len="med" w="med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cxnSp>
      <p:sp>
        <p:nvSpPr>
          <p:cNvPr id="1070" name="Google Shape;1070;p49"/>
          <p:cNvSpPr/>
          <p:nvPr/>
        </p:nvSpPr>
        <p:spPr>
          <a:xfrm>
            <a:off x="714225" y="4519487"/>
            <a:ext cx="766476" cy="762000"/>
          </a:xfrm>
          <a:prstGeom prst="mathMultiply">
            <a:avLst>
              <a:gd fmla="val 2779" name="adj1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1" name="Google Shape;1071;p49"/>
          <p:cNvSpPr/>
          <p:nvPr/>
        </p:nvSpPr>
        <p:spPr>
          <a:xfrm>
            <a:off x="1642552" y="4519487"/>
            <a:ext cx="766476" cy="762000"/>
          </a:xfrm>
          <a:prstGeom prst="mathMultiply">
            <a:avLst>
              <a:gd fmla="val 2779" name="adj1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2" name="Google Shape;1072;p49"/>
          <p:cNvSpPr/>
          <p:nvPr/>
        </p:nvSpPr>
        <p:spPr>
          <a:xfrm>
            <a:off x="2122853" y="5580251"/>
            <a:ext cx="842676" cy="725824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7</a:t>
            </a:r>
            <a:endParaRPr b="1"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73" name="Google Shape;1073;p49"/>
          <p:cNvCxnSpPr>
            <a:stCxn id="1072" idx="0"/>
            <a:endCxn id="1062" idx="4"/>
          </p:cNvCxnSpPr>
          <p:nvPr/>
        </p:nvCxnSpPr>
        <p:spPr>
          <a:xfrm rot="10800000">
            <a:off x="2534891" y="4114751"/>
            <a:ext cx="9300" cy="1465500"/>
          </a:xfrm>
          <a:prstGeom prst="straightConnector1">
            <a:avLst/>
          </a:prstGeom>
          <a:noFill/>
          <a:ln cap="flat" cmpd="sng" w="38100">
            <a:solidFill>
              <a:srgbClr val="ECE9E2"/>
            </a:solidFill>
            <a:prstDash val="solid"/>
            <a:round/>
            <a:headEnd len="med" w="med" type="none"/>
            <a:tailEnd len="med" w="med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cxnSp>
      <p:sp>
        <p:nvSpPr>
          <p:cNvPr id="1074" name="Google Shape;1074;p49"/>
          <p:cNvSpPr txBox="1"/>
          <p:nvPr/>
        </p:nvSpPr>
        <p:spPr>
          <a:xfrm>
            <a:off x="906618" y="3162518"/>
            <a:ext cx="25979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1075" name="Google Shape;1075;p49"/>
          <p:cNvSpPr txBox="1"/>
          <p:nvPr/>
        </p:nvSpPr>
        <p:spPr>
          <a:xfrm>
            <a:off x="2826472" y="5318641"/>
            <a:ext cx="25979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1076" name="Google Shape;1076;p49"/>
          <p:cNvSpPr txBox="1"/>
          <p:nvPr/>
        </p:nvSpPr>
        <p:spPr>
          <a:xfrm>
            <a:off x="2625578" y="3995177"/>
            <a:ext cx="25979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5"/>
          <p:cNvSpPr txBox="1"/>
          <p:nvPr>
            <p:ph idx="4294967295" type="ctrTitle"/>
          </p:nvPr>
        </p:nvSpPr>
        <p:spPr>
          <a:xfrm>
            <a:off x="912813" y="4894400"/>
            <a:ext cx="10363200" cy="820600"/>
          </a:xfrm>
          <a:prstGeom prst="rect">
            <a:avLst/>
          </a:prstGeom>
          <a:noFill/>
          <a:ln>
            <a:noFill/>
          </a:ln>
        </p:spPr>
        <p:txBody>
          <a:bodyPr anchorCtr="0" anchor="b" bIns="36000" lIns="36000" spcFirstLastPara="1" rIns="36000" wrap="square" tIns="3600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5400"/>
              <a:buFont typeface="Calibri"/>
              <a:buNone/>
            </a:pPr>
            <a:r>
              <a:rPr b="1" i="0" lang="en-US" sz="5400" u="none" cap="none" strike="noStrik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rPr>
              <a:t>Fibonacci Sequence</a:t>
            </a:r>
            <a:endParaRPr/>
          </a:p>
        </p:txBody>
      </p:sp>
      <p:sp>
        <p:nvSpPr>
          <p:cNvPr id="98" name="Google Shape;98;p5"/>
          <p:cNvSpPr txBox="1"/>
          <p:nvPr>
            <p:ph idx="4294967295" type="subTitle"/>
          </p:nvPr>
        </p:nvSpPr>
        <p:spPr>
          <a:xfrm>
            <a:off x="912813" y="5754968"/>
            <a:ext cx="10363200" cy="719034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36000" spcFirstLastPara="1" rIns="36000" wrap="square" tIns="36000">
            <a:spAutoFit/>
          </a:bodyPr>
          <a:lstStyle/>
          <a:p>
            <a:pPr indent="0" lvl="0" marL="0" marR="0" rtl="0" algn="ct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ts val="4000"/>
              <a:buFont typeface="Noto Sans Symbols"/>
              <a:buNone/>
            </a:pPr>
            <a:r>
              <a:rPr b="0" i="0" lang="en-US" sz="40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Recursive Approach</a:t>
            </a:r>
            <a:endParaRPr/>
          </a:p>
        </p:txBody>
      </p:sp>
      <p:pic>
        <p:nvPicPr>
          <p:cNvPr descr="Magnifying glass" id="99" name="Google Shape;99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13213" y="892032"/>
            <a:ext cx="3962400" cy="396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agnifying glass" id="100" name="Google Shape;100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5212" y="1600200"/>
            <a:ext cx="1676400" cy="1676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agnifying glass" id="101" name="Google Shape;101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05890" y="1930878"/>
            <a:ext cx="659922" cy="65992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agnifying glass" id="102" name="Google Shape;102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332412" y="2057400"/>
            <a:ext cx="278922" cy="27892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agnifying glass" id="103" name="Google Shape;103;p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385590" y="2114549"/>
            <a:ext cx="102078" cy="10207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agnifying glass" id="104" name="Google Shape;104;p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408612" y="2135446"/>
            <a:ext cx="38053" cy="380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50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/>
              <a:t>LIS – Optimal SS</a:t>
            </a:r>
            <a:endParaRPr/>
          </a:p>
        </p:txBody>
      </p:sp>
      <p:sp>
        <p:nvSpPr>
          <p:cNvPr id="1082" name="Google Shape;1082;p50"/>
          <p:cNvSpPr/>
          <p:nvPr/>
        </p:nvSpPr>
        <p:spPr>
          <a:xfrm>
            <a:off x="6094412" y="888666"/>
            <a:ext cx="930936" cy="785198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b="1"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83" name="Google Shape;1083;p50"/>
          <p:cNvCxnSpPr>
            <a:stCxn id="1084" idx="7"/>
            <a:endCxn id="1082" idx="4"/>
          </p:cNvCxnSpPr>
          <p:nvPr/>
        </p:nvCxnSpPr>
        <p:spPr>
          <a:xfrm flipH="1" rot="10800000">
            <a:off x="2851281" y="1673931"/>
            <a:ext cx="3708600" cy="642600"/>
          </a:xfrm>
          <a:prstGeom prst="straightConnector1">
            <a:avLst/>
          </a:prstGeom>
          <a:noFill/>
          <a:ln cap="flat" cmpd="sng" w="38100">
            <a:solidFill>
              <a:srgbClr val="ECE9E2"/>
            </a:solidFill>
            <a:prstDash val="solid"/>
            <a:round/>
            <a:headEnd len="med" w="med" type="none"/>
            <a:tailEnd len="med" w="med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cxnSp>
      <p:cxnSp>
        <p:nvCxnSpPr>
          <p:cNvPr id="1085" name="Google Shape;1085;p50"/>
          <p:cNvCxnSpPr>
            <a:stCxn id="1082" idx="4"/>
            <a:endCxn id="1086" idx="1"/>
          </p:cNvCxnSpPr>
          <p:nvPr/>
        </p:nvCxnSpPr>
        <p:spPr>
          <a:xfrm>
            <a:off x="6559880" y="1673864"/>
            <a:ext cx="876600" cy="640800"/>
          </a:xfrm>
          <a:prstGeom prst="straightConnector1">
            <a:avLst/>
          </a:prstGeom>
          <a:noFill/>
          <a:ln cap="flat" cmpd="sng" w="38100">
            <a:solidFill>
              <a:srgbClr val="ECE9E2"/>
            </a:solidFill>
            <a:prstDash val="solid"/>
            <a:round/>
            <a:headEnd len="med" w="med" type="none"/>
            <a:tailEnd len="med" w="med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cxnSp>
      <p:sp>
        <p:nvSpPr>
          <p:cNvPr id="1084" name="Google Shape;1084;p50"/>
          <p:cNvSpPr/>
          <p:nvPr/>
        </p:nvSpPr>
        <p:spPr>
          <a:xfrm>
            <a:off x="2132012" y="2210237"/>
            <a:ext cx="842676" cy="725824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 b="1"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6" name="Google Shape;1086;p50"/>
          <p:cNvSpPr/>
          <p:nvPr/>
        </p:nvSpPr>
        <p:spPr>
          <a:xfrm>
            <a:off x="7322470" y="2211351"/>
            <a:ext cx="777944" cy="705900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endParaRPr b="1"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7" name="Google Shape;1087;p50"/>
          <p:cNvSpPr/>
          <p:nvPr/>
        </p:nvSpPr>
        <p:spPr>
          <a:xfrm rot="8560865">
            <a:off x="6040608" y="2010656"/>
            <a:ext cx="378803" cy="152005"/>
          </a:xfrm>
          <a:prstGeom prst="rightArrow">
            <a:avLst>
              <a:gd fmla="val 32385" name="adj1"/>
              <a:gd fmla="val 63211" name="adj2"/>
            </a:avLst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8" name="Google Shape;1088;p50"/>
          <p:cNvSpPr/>
          <p:nvPr/>
        </p:nvSpPr>
        <p:spPr>
          <a:xfrm>
            <a:off x="5202743" y="2210237"/>
            <a:ext cx="842676" cy="725824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8</a:t>
            </a:r>
            <a:endParaRPr b="1"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89" name="Google Shape;1089;p50"/>
          <p:cNvCxnSpPr>
            <a:stCxn id="1088" idx="0"/>
            <a:endCxn id="1082" idx="4"/>
          </p:cNvCxnSpPr>
          <p:nvPr/>
        </p:nvCxnSpPr>
        <p:spPr>
          <a:xfrm flipH="1" rot="10800000">
            <a:off x="5624081" y="1673837"/>
            <a:ext cx="935700" cy="536400"/>
          </a:xfrm>
          <a:prstGeom prst="straightConnector1">
            <a:avLst/>
          </a:prstGeom>
          <a:noFill/>
          <a:ln cap="flat" cmpd="sng" w="38100">
            <a:solidFill>
              <a:srgbClr val="ECE9E2"/>
            </a:solidFill>
            <a:prstDash val="solid"/>
            <a:round/>
            <a:headEnd len="med" w="med" type="none"/>
            <a:tailEnd len="med" w="med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cxnSp>
      <p:cxnSp>
        <p:nvCxnSpPr>
          <p:cNvPr id="1090" name="Google Shape;1090;p50"/>
          <p:cNvCxnSpPr>
            <a:stCxn id="1082" idx="4"/>
            <a:endCxn id="1091" idx="1"/>
          </p:cNvCxnSpPr>
          <p:nvPr/>
        </p:nvCxnSpPr>
        <p:spPr>
          <a:xfrm>
            <a:off x="6559880" y="1673864"/>
            <a:ext cx="3584100" cy="639600"/>
          </a:xfrm>
          <a:prstGeom prst="straightConnector1">
            <a:avLst/>
          </a:prstGeom>
          <a:noFill/>
          <a:ln cap="flat" cmpd="sng" w="38100">
            <a:solidFill>
              <a:srgbClr val="ECE9E2"/>
            </a:solidFill>
            <a:prstDash val="solid"/>
            <a:round/>
            <a:headEnd len="med" w="med" type="none"/>
            <a:tailEnd len="med" w="med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cxnSp>
      <p:sp>
        <p:nvSpPr>
          <p:cNvPr id="1091" name="Google Shape;1091;p50"/>
          <p:cNvSpPr/>
          <p:nvPr/>
        </p:nvSpPr>
        <p:spPr>
          <a:xfrm>
            <a:off x="10029956" y="2210237"/>
            <a:ext cx="777944" cy="705900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7</a:t>
            </a:r>
            <a:endParaRPr b="1"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2" name="Google Shape;1092;p50"/>
          <p:cNvSpPr txBox="1"/>
          <p:nvPr/>
        </p:nvSpPr>
        <p:spPr>
          <a:xfrm>
            <a:off x="9440505" y="5681553"/>
            <a:ext cx="217239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{</a:t>
            </a:r>
            <a:r>
              <a:rPr b="1"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</a:t>
            </a:r>
            <a:r>
              <a:rPr b="1"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5</a:t>
            </a: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8, </a:t>
            </a:r>
            <a:r>
              <a:rPr b="1"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</a:t>
            </a:r>
            <a:r>
              <a:rPr b="1"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7</a:t>
            </a: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} 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3" name="Google Shape;1093;p50"/>
          <p:cNvSpPr/>
          <p:nvPr/>
        </p:nvSpPr>
        <p:spPr>
          <a:xfrm>
            <a:off x="1163973" y="3401886"/>
            <a:ext cx="842676" cy="725824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8</a:t>
            </a:r>
            <a:endParaRPr b="1"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4" name="Google Shape;1094;p50"/>
          <p:cNvSpPr/>
          <p:nvPr/>
        </p:nvSpPr>
        <p:spPr>
          <a:xfrm>
            <a:off x="3118136" y="3388976"/>
            <a:ext cx="842676" cy="725824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7</a:t>
            </a:r>
            <a:endParaRPr b="1"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5" name="Google Shape;1095;p50"/>
          <p:cNvSpPr/>
          <p:nvPr/>
        </p:nvSpPr>
        <p:spPr>
          <a:xfrm>
            <a:off x="2113694" y="3388976"/>
            <a:ext cx="842676" cy="725824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endParaRPr b="1"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96" name="Google Shape;1096;p50"/>
          <p:cNvCxnSpPr>
            <a:stCxn id="1093" idx="0"/>
          </p:cNvCxnSpPr>
          <p:nvPr/>
        </p:nvCxnSpPr>
        <p:spPr>
          <a:xfrm flipH="1" rot="10800000">
            <a:off x="1585311" y="2935986"/>
            <a:ext cx="968100" cy="465900"/>
          </a:xfrm>
          <a:prstGeom prst="straightConnector1">
            <a:avLst/>
          </a:prstGeom>
          <a:noFill/>
          <a:ln cap="flat" cmpd="sng" w="38100">
            <a:solidFill>
              <a:srgbClr val="ECE9E2"/>
            </a:solidFill>
            <a:prstDash val="solid"/>
            <a:round/>
            <a:headEnd len="med" w="med" type="none"/>
            <a:tailEnd len="med" w="med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cxnSp>
      <p:cxnSp>
        <p:nvCxnSpPr>
          <p:cNvPr id="1097" name="Google Shape;1097;p50"/>
          <p:cNvCxnSpPr>
            <a:stCxn id="1095" idx="0"/>
          </p:cNvCxnSpPr>
          <p:nvPr/>
        </p:nvCxnSpPr>
        <p:spPr>
          <a:xfrm flipH="1" rot="10800000">
            <a:off x="2535032" y="2935976"/>
            <a:ext cx="18300" cy="453000"/>
          </a:xfrm>
          <a:prstGeom prst="straightConnector1">
            <a:avLst/>
          </a:prstGeom>
          <a:noFill/>
          <a:ln cap="flat" cmpd="sng" w="38100">
            <a:solidFill>
              <a:srgbClr val="ECE9E2"/>
            </a:solidFill>
            <a:prstDash val="solid"/>
            <a:round/>
            <a:headEnd len="med" w="med" type="none"/>
            <a:tailEnd len="med" w="med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cxnSp>
      <p:cxnSp>
        <p:nvCxnSpPr>
          <p:cNvPr id="1098" name="Google Shape;1098;p50"/>
          <p:cNvCxnSpPr>
            <a:stCxn id="1094" idx="0"/>
          </p:cNvCxnSpPr>
          <p:nvPr/>
        </p:nvCxnSpPr>
        <p:spPr>
          <a:xfrm rot="10800000">
            <a:off x="2553374" y="2935976"/>
            <a:ext cx="986100" cy="453000"/>
          </a:xfrm>
          <a:prstGeom prst="straightConnector1">
            <a:avLst/>
          </a:prstGeom>
          <a:noFill/>
          <a:ln cap="flat" cmpd="sng" w="38100">
            <a:solidFill>
              <a:srgbClr val="ECE9E2"/>
            </a:solidFill>
            <a:prstDash val="solid"/>
            <a:round/>
            <a:headEnd len="med" w="med" type="none"/>
            <a:tailEnd len="med" w="med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cxnSp>
      <p:sp>
        <p:nvSpPr>
          <p:cNvPr id="1099" name="Google Shape;1099;p50"/>
          <p:cNvSpPr/>
          <p:nvPr/>
        </p:nvSpPr>
        <p:spPr>
          <a:xfrm>
            <a:off x="684212" y="4531976"/>
            <a:ext cx="842676" cy="725824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endParaRPr b="1"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0" name="Google Shape;1100;p50"/>
          <p:cNvSpPr/>
          <p:nvPr/>
        </p:nvSpPr>
        <p:spPr>
          <a:xfrm>
            <a:off x="1626497" y="4531976"/>
            <a:ext cx="842676" cy="725824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7</a:t>
            </a:r>
            <a:endParaRPr b="1"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01" name="Google Shape;1101;p50"/>
          <p:cNvCxnSpPr>
            <a:stCxn id="1099" idx="0"/>
          </p:cNvCxnSpPr>
          <p:nvPr/>
        </p:nvCxnSpPr>
        <p:spPr>
          <a:xfrm flipH="1" rot="10800000">
            <a:off x="1105550" y="4127576"/>
            <a:ext cx="479700" cy="404400"/>
          </a:xfrm>
          <a:prstGeom prst="straightConnector1">
            <a:avLst/>
          </a:prstGeom>
          <a:noFill/>
          <a:ln cap="flat" cmpd="sng" w="38100">
            <a:solidFill>
              <a:srgbClr val="ECE9E2"/>
            </a:solidFill>
            <a:prstDash val="solid"/>
            <a:round/>
            <a:headEnd len="med" w="med" type="none"/>
            <a:tailEnd len="med" w="med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cxnSp>
      <p:cxnSp>
        <p:nvCxnSpPr>
          <p:cNvPr id="1102" name="Google Shape;1102;p50"/>
          <p:cNvCxnSpPr>
            <a:stCxn id="1100" idx="0"/>
          </p:cNvCxnSpPr>
          <p:nvPr/>
        </p:nvCxnSpPr>
        <p:spPr>
          <a:xfrm rot="10800000">
            <a:off x="1585235" y="4127576"/>
            <a:ext cx="462600" cy="404400"/>
          </a:xfrm>
          <a:prstGeom prst="straightConnector1">
            <a:avLst/>
          </a:prstGeom>
          <a:noFill/>
          <a:ln cap="flat" cmpd="sng" w="38100">
            <a:solidFill>
              <a:srgbClr val="ECE9E2"/>
            </a:solidFill>
            <a:prstDash val="solid"/>
            <a:round/>
            <a:headEnd len="med" w="med" type="none"/>
            <a:tailEnd len="med" w="med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cxnSp>
      <p:sp>
        <p:nvSpPr>
          <p:cNvPr id="1103" name="Google Shape;1103;p50"/>
          <p:cNvSpPr/>
          <p:nvPr/>
        </p:nvSpPr>
        <p:spPr>
          <a:xfrm>
            <a:off x="714225" y="4519487"/>
            <a:ext cx="766476" cy="762000"/>
          </a:xfrm>
          <a:prstGeom prst="mathMultiply">
            <a:avLst>
              <a:gd fmla="val 2779" name="adj1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4" name="Google Shape;1104;p50"/>
          <p:cNvSpPr/>
          <p:nvPr/>
        </p:nvSpPr>
        <p:spPr>
          <a:xfrm>
            <a:off x="1642552" y="4519487"/>
            <a:ext cx="766476" cy="762000"/>
          </a:xfrm>
          <a:prstGeom prst="mathMultiply">
            <a:avLst>
              <a:gd fmla="val 2779" name="adj1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5" name="Google Shape;1105;p50"/>
          <p:cNvSpPr/>
          <p:nvPr/>
        </p:nvSpPr>
        <p:spPr>
          <a:xfrm>
            <a:off x="2122853" y="5580251"/>
            <a:ext cx="842676" cy="725824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7</a:t>
            </a:r>
            <a:endParaRPr b="1"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06" name="Google Shape;1106;p50"/>
          <p:cNvCxnSpPr>
            <a:stCxn id="1105" idx="0"/>
            <a:endCxn id="1095" idx="4"/>
          </p:cNvCxnSpPr>
          <p:nvPr/>
        </p:nvCxnSpPr>
        <p:spPr>
          <a:xfrm rot="10800000">
            <a:off x="2534891" y="4114751"/>
            <a:ext cx="9300" cy="1465500"/>
          </a:xfrm>
          <a:prstGeom prst="straightConnector1">
            <a:avLst/>
          </a:prstGeom>
          <a:noFill/>
          <a:ln cap="flat" cmpd="sng" w="38100">
            <a:solidFill>
              <a:srgbClr val="ECE9E2"/>
            </a:solidFill>
            <a:prstDash val="solid"/>
            <a:round/>
            <a:headEnd len="med" w="med" type="none"/>
            <a:tailEnd len="med" w="med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cxnSp>
      <p:sp>
        <p:nvSpPr>
          <p:cNvPr id="1107" name="Google Shape;1107;p50"/>
          <p:cNvSpPr txBox="1"/>
          <p:nvPr/>
        </p:nvSpPr>
        <p:spPr>
          <a:xfrm>
            <a:off x="906618" y="3162518"/>
            <a:ext cx="25979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1108" name="Google Shape;1108;p50"/>
          <p:cNvSpPr txBox="1"/>
          <p:nvPr/>
        </p:nvSpPr>
        <p:spPr>
          <a:xfrm>
            <a:off x="2826472" y="5318641"/>
            <a:ext cx="25979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1109" name="Google Shape;1109;p50"/>
          <p:cNvSpPr txBox="1"/>
          <p:nvPr/>
        </p:nvSpPr>
        <p:spPr>
          <a:xfrm>
            <a:off x="3830914" y="3127366"/>
            <a:ext cx="25979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1110" name="Google Shape;1110;p50"/>
          <p:cNvSpPr txBox="1"/>
          <p:nvPr/>
        </p:nvSpPr>
        <p:spPr>
          <a:xfrm>
            <a:off x="2625578" y="3995177"/>
            <a:ext cx="25979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/>
          </a:p>
        </p:txBody>
      </p:sp>
      <p:sp>
        <p:nvSpPr>
          <p:cNvPr id="1111" name="Google Shape;1111;p50"/>
          <p:cNvSpPr txBox="1"/>
          <p:nvPr/>
        </p:nvSpPr>
        <p:spPr>
          <a:xfrm>
            <a:off x="1917937" y="1899075"/>
            <a:ext cx="25979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5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Google Shape;1116;p51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/>
              <a:t>LIS – Optimal SS</a:t>
            </a:r>
            <a:endParaRPr/>
          </a:p>
        </p:txBody>
      </p:sp>
      <p:sp>
        <p:nvSpPr>
          <p:cNvPr id="1117" name="Google Shape;1117;p51"/>
          <p:cNvSpPr/>
          <p:nvPr/>
        </p:nvSpPr>
        <p:spPr>
          <a:xfrm>
            <a:off x="6094412" y="888666"/>
            <a:ext cx="930936" cy="785198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b="1"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18" name="Google Shape;1118;p51"/>
          <p:cNvCxnSpPr>
            <a:stCxn id="1119" idx="7"/>
            <a:endCxn id="1117" idx="4"/>
          </p:cNvCxnSpPr>
          <p:nvPr/>
        </p:nvCxnSpPr>
        <p:spPr>
          <a:xfrm flipH="1" rot="10800000">
            <a:off x="2851281" y="1673931"/>
            <a:ext cx="3708600" cy="642600"/>
          </a:xfrm>
          <a:prstGeom prst="straightConnector1">
            <a:avLst/>
          </a:prstGeom>
          <a:noFill/>
          <a:ln cap="flat" cmpd="sng" w="38100">
            <a:solidFill>
              <a:srgbClr val="ECE9E2"/>
            </a:solidFill>
            <a:prstDash val="solid"/>
            <a:round/>
            <a:headEnd len="med" w="med" type="none"/>
            <a:tailEnd len="med" w="med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cxnSp>
      <p:cxnSp>
        <p:nvCxnSpPr>
          <p:cNvPr id="1120" name="Google Shape;1120;p51"/>
          <p:cNvCxnSpPr>
            <a:stCxn id="1117" idx="4"/>
            <a:endCxn id="1121" idx="1"/>
          </p:cNvCxnSpPr>
          <p:nvPr/>
        </p:nvCxnSpPr>
        <p:spPr>
          <a:xfrm>
            <a:off x="6559880" y="1673864"/>
            <a:ext cx="876600" cy="640800"/>
          </a:xfrm>
          <a:prstGeom prst="straightConnector1">
            <a:avLst/>
          </a:prstGeom>
          <a:noFill/>
          <a:ln cap="flat" cmpd="sng" w="38100">
            <a:solidFill>
              <a:srgbClr val="ECE9E2"/>
            </a:solidFill>
            <a:prstDash val="solid"/>
            <a:round/>
            <a:headEnd len="med" w="med" type="none"/>
            <a:tailEnd len="med" w="med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cxnSp>
      <p:sp>
        <p:nvSpPr>
          <p:cNvPr id="1119" name="Google Shape;1119;p51"/>
          <p:cNvSpPr/>
          <p:nvPr/>
        </p:nvSpPr>
        <p:spPr>
          <a:xfrm>
            <a:off x="2132012" y="2210237"/>
            <a:ext cx="842676" cy="725824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 b="1"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1" name="Google Shape;1121;p51"/>
          <p:cNvSpPr/>
          <p:nvPr/>
        </p:nvSpPr>
        <p:spPr>
          <a:xfrm>
            <a:off x="7322470" y="2211351"/>
            <a:ext cx="777944" cy="705900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endParaRPr b="1"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2" name="Google Shape;1122;p51"/>
          <p:cNvSpPr/>
          <p:nvPr/>
        </p:nvSpPr>
        <p:spPr>
          <a:xfrm rot="2327655">
            <a:off x="6762322" y="2085110"/>
            <a:ext cx="378803" cy="152005"/>
          </a:xfrm>
          <a:prstGeom prst="rightArrow">
            <a:avLst>
              <a:gd fmla="val 32385" name="adj1"/>
              <a:gd fmla="val 63211" name="adj2"/>
            </a:avLst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3" name="Google Shape;1123;p51"/>
          <p:cNvSpPr/>
          <p:nvPr/>
        </p:nvSpPr>
        <p:spPr>
          <a:xfrm>
            <a:off x="5202743" y="2210237"/>
            <a:ext cx="842676" cy="725824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8</a:t>
            </a:r>
            <a:endParaRPr b="1"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24" name="Google Shape;1124;p51"/>
          <p:cNvCxnSpPr>
            <a:stCxn id="1123" idx="0"/>
            <a:endCxn id="1117" idx="4"/>
          </p:cNvCxnSpPr>
          <p:nvPr/>
        </p:nvCxnSpPr>
        <p:spPr>
          <a:xfrm flipH="1" rot="10800000">
            <a:off x="5624081" y="1673837"/>
            <a:ext cx="935700" cy="536400"/>
          </a:xfrm>
          <a:prstGeom prst="straightConnector1">
            <a:avLst/>
          </a:prstGeom>
          <a:noFill/>
          <a:ln cap="flat" cmpd="sng" w="38100">
            <a:solidFill>
              <a:srgbClr val="ECE9E2"/>
            </a:solidFill>
            <a:prstDash val="solid"/>
            <a:round/>
            <a:headEnd len="med" w="med" type="none"/>
            <a:tailEnd len="med" w="med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cxnSp>
      <p:cxnSp>
        <p:nvCxnSpPr>
          <p:cNvPr id="1125" name="Google Shape;1125;p51"/>
          <p:cNvCxnSpPr>
            <a:stCxn id="1117" idx="4"/>
            <a:endCxn id="1126" idx="1"/>
          </p:cNvCxnSpPr>
          <p:nvPr/>
        </p:nvCxnSpPr>
        <p:spPr>
          <a:xfrm>
            <a:off x="6559880" y="1673864"/>
            <a:ext cx="3584100" cy="639600"/>
          </a:xfrm>
          <a:prstGeom prst="straightConnector1">
            <a:avLst/>
          </a:prstGeom>
          <a:noFill/>
          <a:ln cap="flat" cmpd="sng" w="38100">
            <a:solidFill>
              <a:srgbClr val="ECE9E2"/>
            </a:solidFill>
            <a:prstDash val="solid"/>
            <a:round/>
            <a:headEnd len="med" w="med" type="none"/>
            <a:tailEnd len="med" w="med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cxnSp>
      <p:sp>
        <p:nvSpPr>
          <p:cNvPr id="1126" name="Google Shape;1126;p51"/>
          <p:cNvSpPr/>
          <p:nvPr/>
        </p:nvSpPr>
        <p:spPr>
          <a:xfrm>
            <a:off x="10029956" y="2210237"/>
            <a:ext cx="777944" cy="705900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7</a:t>
            </a:r>
            <a:endParaRPr b="1"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7" name="Google Shape;1127;p51"/>
          <p:cNvSpPr txBox="1"/>
          <p:nvPr/>
        </p:nvSpPr>
        <p:spPr>
          <a:xfrm>
            <a:off x="9440505" y="5681553"/>
            <a:ext cx="217239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{</a:t>
            </a:r>
            <a:r>
              <a:rPr b="1"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</a:t>
            </a:r>
            <a:r>
              <a:rPr b="1"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5</a:t>
            </a: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8, </a:t>
            </a:r>
            <a:r>
              <a:rPr b="1"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</a:t>
            </a:r>
            <a:r>
              <a:rPr b="1"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7</a:t>
            </a: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} 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8" name="Google Shape;1128;p51"/>
          <p:cNvSpPr/>
          <p:nvPr/>
        </p:nvSpPr>
        <p:spPr>
          <a:xfrm>
            <a:off x="1163973" y="3401886"/>
            <a:ext cx="842676" cy="725824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8</a:t>
            </a:r>
            <a:endParaRPr b="1"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9" name="Google Shape;1129;p51"/>
          <p:cNvSpPr/>
          <p:nvPr/>
        </p:nvSpPr>
        <p:spPr>
          <a:xfrm>
            <a:off x="3118136" y="3388976"/>
            <a:ext cx="842676" cy="725824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7</a:t>
            </a:r>
            <a:endParaRPr b="1"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0" name="Google Shape;1130;p51"/>
          <p:cNvSpPr/>
          <p:nvPr/>
        </p:nvSpPr>
        <p:spPr>
          <a:xfrm>
            <a:off x="2113694" y="3388976"/>
            <a:ext cx="842676" cy="725824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endParaRPr b="1"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31" name="Google Shape;1131;p51"/>
          <p:cNvCxnSpPr>
            <a:stCxn id="1128" idx="0"/>
          </p:cNvCxnSpPr>
          <p:nvPr/>
        </p:nvCxnSpPr>
        <p:spPr>
          <a:xfrm flipH="1" rot="10800000">
            <a:off x="1585311" y="2935986"/>
            <a:ext cx="968100" cy="465900"/>
          </a:xfrm>
          <a:prstGeom prst="straightConnector1">
            <a:avLst/>
          </a:prstGeom>
          <a:noFill/>
          <a:ln cap="flat" cmpd="sng" w="38100">
            <a:solidFill>
              <a:srgbClr val="ECE9E2"/>
            </a:solidFill>
            <a:prstDash val="solid"/>
            <a:round/>
            <a:headEnd len="med" w="med" type="none"/>
            <a:tailEnd len="med" w="med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cxnSp>
      <p:cxnSp>
        <p:nvCxnSpPr>
          <p:cNvPr id="1132" name="Google Shape;1132;p51"/>
          <p:cNvCxnSpPr>
            <a:stCxn id="1130" idx="0"/>
          </p:cNvCxnSpPr>
          <p:nvPr/>
        </p:nvCxnSpPr>
        <p:spPr>
          <a:xfrm flipH="1" rot="10800000">
            <a:off x="2535032" y="2935976"/>
            <a:ext cx="18300" cy="453000"/>
          </a:xfrm>
          <a:prstGeom prst="straightConnector1">
            <a:avLst/>
          </a:prstGeom>
          <a:noFill/>
          <a:ln cap="flat" cmpd="sng" w="38100">
            <a:solidFill>
              <a:srgbClr val="ECE9E2"/>
            </a:solidFill>
            <a:prstDash val="solid"/>
            <a:round/>
            <a:headEnd len="med" w="med" type="none"/>
            <a:tailEnd len="med" w="med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cxnSp>
      <p:cxnSp>
        <p:nvCxnSpPr>
          <p:cNvPr id="1133" name="Google Shape;1133;p51"/>
          <p:cNvCxnSpPr>
            <a:stCxn id="1129" idx="0"/>
          </p:cNvCxnSpPr>
          <p:nvPr/>
        </p:nvCxnSpPr>
        <p:spPr>
          <a:xfrm rot="10800000">
            <a:off x="2553374" y="2935976"/>
            <a:ext cx="986100" cy="453000"/>
          </a:xfrm>
          <a:prstGeom prst="straightConnector1">
            <a:avLst/>
          </a:prstGeom>
          <a:noFill/>
          <a:ln cap="flat" cmpd="sng" w="38100">
            <a:solidFill>
              <a:srgbClr val="ECE9E2"/>
            </a:solidFill>
            <a:prstDash val="solid"/>
            <a:round/>
            <a:headEnd len="med" w="med" type="none"/>
            <a:tailEnd len="med" w="med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cxnSp>
      <p:sp>
        <p:nvSpPr>
          <p:cNvPr id="1134" name="Google Shape;1134;p51"/>
          <p:cNvSpPr/>
          <p:nvPr/>
        </p:nvSpPr>
        <p:spPr>
          <a:xfrm>
            <a:off x="684212" y="4531976"/>
            <a:ext cx="842676" cy="725824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endParaRPr b="1"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5" name="Google Shape;1135;p51"/>
          <p:cNvSpPr/>
          <p:nvPr/>
        </p:nvSpPr>
        <p:spPr>
          <a:xfrm>
            <a:off x="1626497" y="4531976"/>
            <a:ext cx="842676" cy="725824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7</a:t>
            </a:r>
            <a:endParaRPr b="1"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36" name="Google Shape;1136;p51"/>
          <p:cNvCxnSpPr>
            <a:stCxn id="1134" idx="0"/>
          </p:cNvCxnSpPr>
          <p:nvPr/>
        </p:nvCxnSpPr>
        <p:spPr>
          <a:xfrm flipH="1" rot="10800000">
            <a:off x="1105550" y="4127576"/>
            <a:ext cx="479700" cy="404400"/>
          </a:xfrm>
          <a:prstGeom prst="straightConnector1">
            <a:avLst/>
          </a:prstGeom>
          <a:noFill/>
          <a:ln cap="flat" cmpd="sng" w="38100">
            <a:solidFill>
              <a:srgbClr val="ECE9E2"/>
            </a:solidFill>
            <a:prstDash val="solid"/>
            <a:round/>
            <a:headEnd len="med" w="med" type="none"/>
            <a:tailEnd len="med" w="med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cxnSp>
      <p:cxnSp>
        <p:nvCxnSpPr>
          <p:cNvPr id="1137" name="Google Shape;1137;p51"/>
          <p:cNvCxnSpPr>
            <a:stCxn id="1135" idx="0"/>
          </p:cNvCxnSpPr>
          <p:nvPr/>
        </p:nvCxnSpPr>
        <p:spPr>
          <a:xfrm rot="10800000">
            <a:off x="1585235" y="4127576"/>
            <a:ext cx="462600" cy="404400"/>
          </a:xfrm>
          <a:prstGeom prst="straightConnector1">
            <a:avLst/>
          </a:prstGeom>
          <a:noFill/>
          <a:ln cap="flat" cmpd="sng" w="38100">
            <a:solidFill>
              <a:srgbClr val="ECE9E2"/>
            </a:solidFill>
            <a:prstDash val="solid"/>
            <a:round/>
            <a:headEnd len="med" w="med" type="none"/>
            <a:tailEnd len="med" w="med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cxnSp>
      <p:sp>
        <p:nvSpPr>
          <p:cNvPr id="1138" name="Google Shape;1138;p51"/>
          <p:cNvSpPr/>
          <p:nvPr/>
        </p:nvSpPr>
        <p:spPr>
          <a:xfrm>
            <a:off x="714225" y="4519487"/>
            <a:ext cx="766476" cy="762000"/>
          </a:xfrm>
          <a:prstGeom prst="mathMultiply">
            <a:avLst>
              <a:gd fmla="val 2779" name="adj1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9" name="Google Shape;1139;p51"/>
          <p:cNvSpPr/>
          <p:nvPr/>
        </p:nvSpPr>
        <p:spPr>
          <a:xfrm>
            <a:off x="1642552" y="4519487"/>
            <a:ext cx="766476" cy="762000"/>
          </a:xfrm>
          <a:prstGeom prst="mathMultiply">
            <a:avLst>
              <a:gd fmla="val 2779" name="adj1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0" name="Google Shape;1140;p51"/>
          <p:cNvSpPr/>
          <p:nvPr/>
        </p:nvSpPr>
        <p:spPr>
          <a:xfrm>
            <a:off x="2122853" y="5580251"/>
            <a:ext cx="842676" cy="725824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7</a:t>
            </a:r>
            <a:endParaRPr b="1"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41" name="Google Shape;1141;p51"/>
          <p:cNvCxnSpPr>
            <a:stCxn id="1140" idx="0"/>
            <a:endCxn id="1130" idx="4"/>
          </p:cNvCxnSpPr>
          <p:nvPr/>
        </p:nvCxnSpPr>
        <p:spPr>
          <a:xfrm rot="10800000">
            <a:off x="2534891" y="4114751"/>
            <a:ext cx="9300" cy="1465500"/>
          </a:xfrm>
          <a:prstGeom prst="straightConnector1">
            <a:avLst/>
          </a:prstGeom>
          <a:noFill/>
          <a:ln cap="flat" cmpd="sng" w="38100">
            <a:solidFill>
              <a:srgbClr val="ECE9E2"/>
            </a:solidFill>
            <a:prstDash val="solid"/>
            <a:round/>
            <a:headEnd len="med" w="med" type="none"/>
            <a:tailEnd len="med" w="med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cxnSp>
      <p:sp>
        <p:nvSpPr>
          <p:cNvPr id="1142" name="Google Shape;1142;p51"/>
          <p:cNvSpPr txBox="1"/>
          <p:nvPr/>
        </p:nvSpPr>
        <p:spPr>
          <a:xfrm>
            <a:off x="906618" y="3162518"/>
            <a:ext cx="25979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1143" name="Google Shape;1143;p51"/>
          <p:cNvSpPr txBox="1"/>
          <p:nvPr/>
        </p:nvSpPr>
        <p:spPr>
          <a:xfrm>
            <a:off x="2826472" y="5318641"/>
            <a:ext cx="25979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1144" name="Google Shape;1144;p51"/>
          <p:cNvSpPr txBox="1"/>
          <p:nvPr/>
        </p:nvSpPr>
        <p:spPr>
          <a:xfrm>
            <a:off x="3830914" y="3127366"/>
            <a:ext cx="25979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1145" name="Google Shape;1145;p51"/>
          <p:cNvSpPr txBox="1"/>
          <p:nvPr/>
        </p:nvSpPr>
        <p:spPr>
          <a:xfrm>
            <a:off x="2625578" y="3995177"/>
            <a:ext cx="25979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/>
          </a:p>
        </p:txBody>
      </p:sp>
      <p:sp>
        <p:nvSpPr>
          <p:cNvPr id="1146" name="Google Shape;1146;p51"/>
          <p:cNvSpPr txBox="1"/>
          <p:nvPr/>
        </p:nvSpPr>
        <p:spPr>
          <a:xfrm>
            <a:off x="1917937" y="1899075"/>
            <a:ext cx="25979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7" name="Google Shape;1147;p51"/>
          <p:cNvSpPr/>
          <p:nvPr/>
        </p:nvSpPr>
        <p:spPr>
          <a:xfrm>
            <a:off x="4730789" y="3342711"/>
            <a:ext cx="842676" cy="725824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endParaRPr b="1"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8" name="Google Shape;1148;p51"/>
          <p:cNvSpPr/>
          <p:nvPr/>
        </p:nvSpPr>
        <p:spPr>
          <a:xfrm>
            <a:off x="5673074" y="3342711"/>
            <a:ext cx="842676" cy="725824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7</a:t>
            </a:r>
            <a:endParaRPr b="1"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49" name="Google Shape;1149;p51"/>
          <p:cNvCxnSpPr>
            <a:stCxn id="1147" idx="0"/>
            <a:endCxn id="1123" idx="4"/>
          </p:cNvCxnSpPr>
          <p:nvPr/>
        </p:nvCxnSpPr>
        <p:spPr>
          <a:xfrm flipH="1" rot="10800000">
            <a:off x="5152127" y="2935911"/>
            <a:ext cx="471900" cy="406800"/>
          </a:xfrm>
          <a:prstGeom prst="straightConnector1">
            <a:avLst/>
          </a:prstGeom>
          <a:noFill/>
          <a:ln cap="flat" cmpd="sng" w="38100">
            <a:solidFill>
              <a:srgbClr val="ECE9E2"/>
            </a:solidFill>
            <a:prstDash val="solid"/>
            <a:round/>
            <a:headEnd len="med" w="med" type="none"/>
            <a:tailEnd len="med" w="med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cxnSp>
      <p:cxnSp>
        <p:nvCxnSpPr>
          <p:cNvPr id="1150" name="Google Shape;1150;p51"/>
          <p:cNvCxnSpPr>
            <a:stCxn id="1148" idx="0"/>
            <a:endCxn id="1123" idx="4"/>
          </p:cNvCxnSpPr>
          <p:nvPr/>
        </p:nvCxnSpPr>
        <p:spPr>
          <a:xfrm rot="10800000">
            <a:off x="5624012" y="2935911"/>
            <a:ext cx="470400" cy="406800"/>
          </a:xfrm>
          <a:prstGeom prst="straightConnector1">
            <a:avLst/>
          </a:prstGeom>
          <a:noFill/>
          <a:ln cap="flat" cmpd="sng" w="38100">
            <a:solidFill>
              <a:srgbClr val="ECE9E2"/>
            </a:solidFill>
            <a:prstDash val="solid"/>
            <a:round/>
            <a:headEnd len="med" w="med" type="none"/>
            <a:tailEnd len="med" w="med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cxnSp>
      <p:sp>
        <p:nvSpPr>
          <p:cNvPr id="1151" name="Google Shape;1151;p51"/>
          <p:cNvSpPr/>
          <p:nvPr/>
        </p:nvSpPr>
        <p:spPr>
          <a:xfrm>
            <a:off x="4760802" y="3330222"/>
            <a:ext cx="766476" cy="762000"/>
          </a:xfrm>
          <a:prstGeom prst="mathMultiply">
            <a:avLst>
              <a:gd fmla="val 2779" name="adj1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2" name="Google Shape;1152;p51"/>
          <p:cNvSpPr/>
          <p:nvPr/>
        </p:nvSpPr>
        <p:spPr>
          <a:xfrm>
            <a:off x="5689129" y="3330222"/>
            <a:ext cx="766476" cy="762000"/>
          </a:xfrm>
          <a:prstGeom prst="mathMultiply">
            <a:avLst>
              <a:gd fmla="val 2779" name="adj1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3" name="Google Shape;1153;p51"/>
          <p:cNvSpPr txBox="1"/>
          <p:nvPr/>
        </p:nvSpPr>
        <p:spPr>
          <a:xfrm>
            <a:off x="4983740" y="1924940"/>
            <a:ext cx="25979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7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Google Shape;1158;p52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/>
              <a:t>LIS – Optimal SS</a:t>
            </a:r>
            <a:endParaRPr/>
          </a:p>
        </p:txBody>
      </p:sp>
      <p:sp>
        <p:nvSpPr>
          <p:cNvPr id="1159" name="Google Shape;1159;p52"/>
          <p:cNvSpPr/>
          <p:nvPr/>
        </p:nvSpPr>
        <p:spPr>
          <a:xfrm>
            <a:off x="6094412" y="888666"/>
            <a:ext cx="930936" cy="785198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b="1"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60" name="Google Shape;1160;p52"/>
          <p:cNvCxnSpPr>
            <a:stCxn id="1161" idx="7"/>
            <a:endCxn id="1159" idx="4"/>
          </p:cNvCxnSpPr>
          <p:nvPr/>
        </p:nvCxnSpPr>
        <p:spPr>
          <a:xfrm flipH="1" rot="10800000">
            <a:off x="2851281" y="1673931"/>
            <a:ext cx="3708600" cy="642600"/>
          </a:xfrm>
          <a:prstGeom prst="straightConnector1">
            <a:avLst/>
          </a:prstGeom>
          <a:noFill/>
          <a:ln cap="flat" cmpd="sng" w="38100">
            <a:solidFill>
              <a:srgbClr val="ECE9E2"/>
            </a:solidFill>
            <a:prstDash val="solid"/>
            <a:round/>
            <a:headEnd len="med" w="med" type="none"/>
            <a:tailEnd len="med" w="med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cxnSp>
      <p:cxnSp>
        <p:nvCxnSpPr>
          <p:cNvPr id="1162" name="Google Shape;1162;p52"/>
          <p:cNvCxnSpPr>
            <a:stCxn id="1159" idx="4"/>
            <a:endCxn id="1163" idx="1"/>
          </p:cNvCxnSpPr>
          <p:nvPr/>
        </p:nvCxnSpPr>
        <p:spPr>
          <a:xfrm>
            <a:off x="6559880" y="1673864"/>
            <a:ext cx="876600" cy="640800"/>
          </a:xfrm>
          <a:prstGeom prst="straightConnector1">
            <a:avLst/>
          </a:prstGeom>
          <a:noFill/>
          <a:ln cap="flat" cmpd="sng" w="38100">
            <a:solidFill>
              <a:srgbClr val="ECE9E2"/>
            </a:solidFill>
            <a:prstDash val="solid"/>
            <a:round/>
            <a:headEnd len="med" w="med" type="none"/>
            <a:tailEnd len="med" w="med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cxnSp>
      <p:sp>
        <p:nvSpPr>
          <p:cNvPr id="1161" name="Google Shape;1161;p52"/>
          <p:cNvSpPr/>
          <p:nvPr/>
        </p:nvSpPr>
        <p:spPr>
          <a:xfrm>
            <a:off x="2132012" y="2210237"/>
            <a:ext cx="842676" cy="725824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 b="1"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3" name="Google Shape;1163;p52"/>
          <p:cNvSpPr/>
          <p:nvPr/>
        </p:nvSpPr>
        <p:spPr>
          <a:xfrm>
            <a:off x="7322470" y="2211351"/>
            <a:ext cx="777944" cy="705900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endParaRPr b="1"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4" name="Google Shape;1164;p52"/>
          <p:cNvSpPr/>
          <p:nvPr/>
        </p:nvSpPr>
        <p:spPr>
          <a:xfrm rot="5400000">
            <a:off x="7745078" y="3087740"/>
            <a:ext cx="378803" cy="152005"/>
          </a:xfrm>
          <a:prstGeom prst="rightArrow">
            <a:avLst>
              <a:gd fmla="val 32385" name="adj1"/>
              <a:gd fmla="val 63211" name="adj2"/>
            </a:avLst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5" name="Google Shape;1165;p52"/>
          <p:cNvSpPr/>
          <p:nvPr/>
        </p:nvSpPr>
        <p:spPr>
          <a:xfrm>
            <a:off x="5202743" y="2210237"/>
            <a:ext cx="842676" cy="725824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8</a:t>
            </a:r>
            <a:endParaRPr b="1"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66" name="Google Shape;1166;p52"/>
          <p:cNvCxnSpPr>
            <a:stCxn id="1165" idx="0"/>
            <a:endCxn id="1159" idx="4"/>
          </p:cNvCxnSpPr>
          <p:nvPr/>
        </p:nvCxnSpPr>
        <p:spPr>
          <a:xfrm flipH="1" rot="10800000">
            <a:off x="5624081" y="1673837"/>
            <a:ext cx="935700" cy="536400"/>
          </a:xfrm>
          <a:prstGeom prst="straightConnector1">
            <a:avLst/>
          </a:prstGeom>
          <a:noFill/>
          <a:ln cap="flat" cmpd="sng" w="38100">
            <a:solidFill>
              <a:srgbClr val="ECE9E2"/>
            </a:solidFill>
            <a:prstDash val="solid"/>
            <a:round/>
            <a:headEnd len="med" w="med" type="none"/>
            <a:tailEnd len="med" w="med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cxnSp>
      <p:cxnSp>
        <p:nvCxnSpPr>
          <p:cNvPr id="1167" name="Google Shape;1167;p52"/>
          <p:cNvCxnSpPr>
            <a:stCxn id="1159" idx="4"/>
            <a:endCxn id="1168" idx="1"/>
          </p:cNvCxnSpPr>
          <p:nvPr/>
        </p:nvCxnSpPr>
        <p:spPr>
          <a:xfrm>
            <a:off x="6559880" y="1673864"/>
            <a:ext cx="3584100" cy="639600"/>
          </a:xfrm>
          <a:prstGeom prst="straightConnector1">
            <a:avLst/>
          </a:prstGeom>
          <a:noFill/>
          <a:ln cap="flat" cmpd="sng" w="38100">
            <a:solidFill>
              <a:srgbClr val="ECE9E2"/>
            </a:solidFill>
            <a:prstDash val="solid"/>
            <a:round/>
            <a:headEnd len="med" w="med" type="none"/>
            <a:tailEnd len="med" w="med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cxnSp>
      <p:sp>
        <p:nvSpPr>
          <p:cNvPr id="1168" name="Google Shape;1168;p52"/>
          <p:cNvSpPr/>
          <p:nvPr/>
        </p:nvSpPr>
        <p:spPr>
          <a:xfrm>
            <a:off x="10029956" y="2210237"/>
            <a:ext cx="777944" cy="705900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7</a:t>
            </a:r>
            <a:endParaRPr b="1"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9" name="Google Shape;1169;p52"/>
          <p:cNvSpPr txBox="1"/>
          <p:nvPr/>
        </p:nvSpPr>
        <p:spPr>
          <a:xfrm>
            <a:off x="9440505" y="5681553"/>
            <a:ext cx="217239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{</a:t>
            </a:r>
            <a:r>
              <a:rPr b="1"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</a:t>
            </a:r>
            <a:r>
              <a:rPr b="1"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5</a:t>
            </a: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8, </a:t>
            </a:r>
            <a:r>
              <a:rPr b="1"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</a:t>
            </a:r>
            <a:r>
              <a:rPr b="1"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7</a:t>
            </a: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} 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0" name="Google Shape;1170;p52"/>
          <p:cNvSpPr/>
          <p:nvPr/>
        </p:nvSpPr>
        <p:spPr>
          <a:xfrm>
            <a:off x="1163973" y="3401886"/>
            <a:ext cx="842676" cy="725824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8</a:t>
            </a:r>
            <a:endParaRPr b="1"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1" name="Google Shape;1171;p52"/>
          <p:cNvSpPr/>
          <p:nvPr/>
        </p:nvSpPr>
        <p:spPr>
          <a:xfrm>
            <a:off x="3118136" y="3388976"/>
            <a:ext cx="842676" cy="725824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7</a:t>
            </a:r>
            <a:endParaRPr b="1"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2" name="Google Shape;1172;p52"/>
          <p:cNvSpPr/>
          <p:nvPr/>
        </p:nvSpPr>
        <p:spPr>
          <a:xfrm>
            <a:off x="2113694" y="3388976"/>
            <a:ext cx="842676" cy="725824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endParaRPr b="1"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73" name="Google Shape;1173;p52"/>
          <p:cNvCxnSpPr>
            <a:stCxn id="1170" idx="0"/>
          </p:cNvCxnSpPr>
          <p:nvPr/>
        </p:nvCxnSpPr>
        <p:spPr>
          <a:xfrm flipH="1" rot="10800000">
            <a:off x="1585311" y="2935986"/>
            <a:ext cx="968100" cy="465900"/>
          </a:xfrm>
          <a:prstGeom prst="straightConnector1">
            <a:avLst/>
          </a:prstGeom>
          <a:noFill/>
          <a:ln cap="flat" cmpd="sng" w="38100">
            <a:solidFill>
              <a:srgbClr val="ECE9E2"/>
            </a:solidFill>
            <a:prstDash val="solid"/>
            <a:round/>
            <a:headEnd len="med" w="med" type="none"/>
            <a:tailEnd len="med" w="med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cxnSp>
      <p:cxnSp>
        <p:nvCxnSpPr>
          <p:cNvPr id="1174" name="Google Shape;1174;p52"/>
          <p:cNvCxnSpPr>
            <a:stCxn id="1172" idx="0"/>
          </p:cNvCxnSpPr>
          <p:nvPr/>
        </p:nvCxnSpPr>
        <p:spPr>
          <a:xfrm flipH="1" rot="10800000">
            <a:off x="2535032" y="2935976"/>
            <a:ext cx="18300" cy="453000"/>
          </a:xfrm>
          <a:prstGeom prst="straightConnector1">
            <a:avLst/>
          </a:prstGeom>
          <a:noFill/>
          <a:ln cap="flat" cmpd="sng" w="38100">
            <a:solidFill>
              <a:srgbClr val="ECE9E2"/>
            </a:solidFill>
            <a:prstDash val="solid"/>
            <a:round/>
            <a:headEnd len="med" w="med" type="none"/>
            <a:tailEnd len="med" w="med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cxnSp>
      <p:cxnSp>
        <p:nvCxnSpPr>
          <p:cNvPr id="1175" name="Google Shape;1175;p52"/>
          <p:cNvCxnSpPr>
            <a:stCxn id="1171" idx="0"/>
          </p:cNvCxnSpPr>
          <p:nvPr/>
        </p:nvCxnSpPr>
        <p:spPr>
          <a:xfrm rot="10800000">
            <a:off x="2553374" y="2935976"/>
            <a:ext cx="986100" cy="453000"/>
          </a:xfrm>
          <a:prstGeom prst="straightConnector1">
            <a:avLst/>
          </a:prstGeom>
          <a:noFill/>
          <a:ln cap="flat" cmpd="sng" w="38100">
            <a:solidFill>
              <a:srgbClr val="ECE9E2"/>
            </a:solidFill>
            <a:prstDash val="solid"/>
            <a:round/>
            <a:headEnd len="med" w="med" type="none"/>
            <a:tailEnd len="med" w="med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cxnSp>
      <p:sp>
        <p:nvSpPr>
          <p:cNvPr id="1176" name="Google Shape;1176;p52"/>
          <p:cNvSpPr/>
          <p:nvPr/>
        </p:nvSpPr>
        <p:spPr>
          <a:xfrm>
            <a:off x="684212" y="4531976"/>
            <a:ext cx="842676" cy="725824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endParaRPr b="1"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7" name="Google Shape;1177;p52"/>
          <p:cNvSpPr/>
          <p:nvPr/>
        </p:nvSpPr>
        <p:spPr>
          <a:xfrm>
            <a:off x="1626497" y="4531976"/>
            <a:ext cx="842676" cy="725824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7</a:t>
            </a:r>
            <a:endParaRPr b="1"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78" name="Google Shape;1178;p52"/>
          <p:cNvCxnSpPr>
            <a:stCxn id="1176" idx="0"/>
          </p:cNvCxnSpPr>
          <p:nvPr/>
        </p:nvCxnSpPr>
        <p:spPr>
          <a:xfrm flipH="1" rot="10800000">
            <a:off x="1105550" y="4127576"/>
            <a:ext cx="479700" cy="404400"/>
          </a:xfrm>
          <a:prstGeom prst="straightConnector1">
            <a:avLst/>
          </a:prstGeom>
          <a:noFill/>
          <a:ln cap="flat" cmpd="sng" w="38100">
            <a:solidFill>
              <a:srgbClr val="ECE9E2"/>
            </a:solidFill>
            <a:prstDash val="solid"/>
            <a:round/>
            <a:headEnd len="med" w="med" type="none"/>
            <a:tailEnd len="med" w="med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cxnSp>
      <p:cxnSp>
        <p:nvCxnSpPr>
          <p:cNvPr id="1179" name="Google Shape;1179;p52"/>
          <p:cNvCxnSpPr>
            <a:stCxn id="1177" idx="0"/>
          </p:cNvCxnSpPr>
          <p:nvPr/>
        </p:nvCxnSpPr>
        <p:spPr>
          <a:xfrm rot="10800000">
            <a:off x="1585235" y="4127576"/>
            <a:ext cx="462600" cy="404400"/>
          </a:xfrm>
          <a:prstGeom prst="straightConnector1">
            <a:avLst/>
          </a:prstGeom>
          <a:noFill/>
          <a:ln cap="flat" cmpd="sng" w="38100">
            <a:solidFill>
              <a:srgbClr val="ECE9E2"/>
            </a:solidFill>
            <a:prstDash val="solid"/>
            <a:round/>
            <a:headEnd len="med" w="med" type="none"/>
            <a:tailEnd len="med" w="med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cxnSp>
      <p:sp>
        <p:nvSpPr>
          <p:cNvPr id="1180" name="Google Shape;1180;p52"/>
          <p:cNvSpPr/>
          <p:nvPr/>
        </p:nvSpPr>
        <p:spPr>
          <a:xfrm>
            <a:off x="714225" y="4519487"/>
            <a:ext cx="766476" cy="762000"/>
          </a:xfrm>
          <a:prstGeom prst="mathMultiply">
            <a:avLst>
              <a:gd fmla="val 2779" name="adj1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1" name="Google Shape;1181;p52"/>
          <p:cNvSpPr/>
          <p:nvPr/>
        </p:nvSpPr>
        <p:spPr>
          <a:xfrm>
            <a:off x="1642552" y="4519487"/>
            <a:ext cx="766476" cy="762000"/>
          </a:xfrm>
          <a:prstGeom prst="mathMultiply">
            <a:avLst>
              <a:gd fmla="val 2779" name="adj1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2" name="Google Shape;1182;p52"/>
          <p:cNvSpPr/>
          <p:nvPr/>
        </p:nvSpPr>
        <p:spPr>
          <a:xfrm>
            <a:off x="2122853" y="5580251"/>
            <a:ext cx="842676" cy="725824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7</a:t>
            </a:r>
            <a:endParaRPr b="1"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83" name="Google Shape;1183;p52"/>
          <p:cNvCxnSpPr>
            <a:stCxn id="1182" idx="0"/>
            <a:endCxn id="1172" idx="4"/>
          </p:cNvCxnSpPr>
          <p:nvPr/>
        </p:nvCxnSpPr>
        <p:spPr>
          <a:xfrm rot="10800000">
            <a:off x="2534891" y="4114751"/>
            <a:ext cx="9300" cy="1465500"/>
          </a:xfrm>
          <a:prstGeom prst="straightConnector1">
            <a:avLst/>
          </a:prstGeom>
          <a:noFill/>
          <a:ln cap="flat" cmpd="sng" w="38100">
            <a:solidFill>
              <a:srgbClr val="ECE9E2"/>
            </a:solidFill>
            <a:prstDash val="solid"/>
            <a:round/>
            <a:headEnd len="med" w="med" type="none"/>
            <a:tailEnd len="med" w="med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cxnSp>
      <p:sp>
        <p:nvSpPr>
          <p:cNvPr id="1184" name="Google Shape;1184;p52"/>
          <p:cNvSpPr txBox="1"/>
          <p:nvPr/>
        </p:nvSpPr>
        <p:spPr>
          <a:xfrm>
            <a:off x="906618" y="3162518"/>
            <a:ext cx="25979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1185" name="Google Shape;1185;p52"/>
          <p:cNvSpPr txBox="1"/>
          <p:nvPr/>
        </p:nvSpPr>
        <p:spPr>
          <a:xfrm>
            <a:off x="2826472" y="5318641"/>
            <a:ext cx="25979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1186" name="Google Shape;1186;p52"/>
          <p:cNvSpPr txBox="1"/>
          <p:nvPr/>
        </p:nvSpPr>
        <p:spPr>
          <a:xfrm>
            <a:off x="3830914" y="3127366"/>
            <a:ext cx="25979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1187" name="Google Shape;1187;p52"/>
          <p:cNvSpPr txBox="1"/>
          <p:nvPr/>
        </p:nvSpPr>
        <p:spPr>
          <a:xfrm>
            <a:off x="2625578" y="3995177"/>
            <a:ext cx="25979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/>
          </a:p>
        </p:txBody>
      </p:sp>
      <p:sp>
        <p:nvSpPr>
          <p:cNvPr id="1188" name="Google Shape;1188;p52"/>
          <p:cNvSpPr txBox="1"/>
          <p:nvPr/>
        </p:nvSpPr>
        <p:spPr>
          <a:xfrm>
            <a:off x="1917937" y="1899075"/>
            <a:ext cx="25979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9" name="Google Shape;1189;p52"/>
          <p:cNvSpPr/>
          <p:nvPr/>
        </p:nvSpPr>
        <p:spPr>
          <a:xfrm>
            <a:off x="4730789" y="3342711"/>
            <a:ext cx="842676" cy="725824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endParaRPr b="1"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0" name="Google Shape;1190;p52"/>
          <p:cNvSpPr/>
          <p:nvPr/>
        </p:nvSpPr>
        <p:spPr>
          <a:xfrm>
            <a:off x="5673074" y="3342711"/>
            <a:ext cx="842676" cy="725824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7</a:t>
            </a:r>
            <a:endParaRPr b="1"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91" name="Google Shape;1191;p52"/>
          <p:cNvCxnSpPr>
            <a:stCxn id="1189" idx="0"/>
            <a:endCxn id="1165" idx="4"/>
          </p:cNvCxnSpPr>
          <p:nvPr/>
        </p:nvCxnSpPr>
        <p:spPr>
          <a:xfrm flipH="1" rot="10800000">
            <a:off x="5152127" y="2935911"/>
            <a:ext cx="471900" cy="406800"/>
          </a:xfrm>
          <a:prstGeom prst="straightConnector1">
            <a:avLst/>
          </a:prstGeom>
          <a:noFill/>
          <a:ln cap="flat" cmpd="sng" w="38100">
            <a:solidFill>
              <a:srgbClr val="ECE9E2"/>
            </a:solidFill>
            <a:prstDash val="solid"/>
            <a:round/>
            <a:headEnd len="med" w="med" type="none"/>
            <a:tailEnd len="med" w="med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cxnSp>
      <p:cxnSp>
        <p:nvCxnSpPr>
          <p:cNvPr id="1192" name="Google Shape;1192;p52"/>
          <p:cNvCxnSpPr>
            <a:stCxn id="1190" idx="0"/>
            <a:endCxn id="1165" idx="4"/>
          </p:cNvCxnSpPr>
          <p:nvPr/>
        </p:nvCxnSpPr>
        <p:spPr>
          <a:xfrm rot="10800000">
            <a:off x="5624012" y="2935911"/>
            <a:ext cx="470400" cy="406800"/>
          </a:xfrm>
          <a:prstGeom prst="straightConnector1">
            <a:avLst/>
          </a:prstGeom>
          <a:noFill/>
          <a:ln cap="flat" cmpd="sng" w="38100">
            <a:solidFill>
              <a:srgbClr val="ECE9E2"/>
            </a:solidFill>
            <a:prstDash val="solid"/>
            <a:round/>
            <a:headEnd len="med" w="med" type="none"/>
            <a:tailEnd len="med" w="med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cxnSp>
      <p:sp>
        <p:nvSpPr>
          <p:cNvPr id="1193" name="Google Shape;1193;p52"/>
          <p:cNvSpPr/>
          <p:nvPr/>
        </p:nvSpPr>
        <p:spPr>
          <a:xfrm>
            <a:off x="4760802" y="3330222"/>
            <a:ext cx="766476" cy="762000"/>
          </a:xfrm>
          <a:prstGeom prst="mathMultiply">
            <a:avLst>
              <a:gd fmla="val 2779" name="adj1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4" name="Google Shape;1194;p52"/>
          <p:cNvSpPr/>
          <p:nvPr/>
        </p:nvSpPr>
        <p:spPr>
          <a:xfrm>
            <a:off x="5689129" y="3330222"/>
            <a:ext cx="766476" cy="762000"/>
          </a:xfrm>
          <a:prstGeom prst="mathMultiply">
            <a:avLst>
              <a:gd fmla="val 2779" name="adj1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5" name="Google Shape;1195;p52"/>
          <p:cNvSpPr txBox="1"/>
          <p:nvPr/>
        </p:nvSpPr>
        <p:spPr>
          <a:xfrm>
            <a:off x="4983740" y="1924940"/>
            <a:ext cx="25979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1196" name="Google Shape;1196;p52"/>
          <p:cNvSpPr/>
          <p:nvPr/>
        </p:nvSpPr>
        <p:spPr>
          <a:xfrm>
            <a:off x="7290104" y="3366398"/>
            <a:ext cx="842676" cy="725824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7</a:t>
            </a:r>
            <a:endParaRPr b="1"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97" name="Google Shape;1197;p52"/>
          <p:cNvCxnSpPr>
            <a:stCxn id="1196" idx="0"/>
            <a:endCxn id="1163" idx="4"/>
          </p:cNvCxnSpPr>
          <p:nvPr/>
        </p:nvCxnSpPr>
        <p:spPr>
          <a:xfrm rot="10800000">
            <a:off x="7711442" y="2917298"/>
            <a:ext cx="0" cy="449100"/>
          </a:xfrm>
          <a:prstGeom prst="straightConnector1">
            <a:avLst/>
          </a:prstGeom>
          <a:noFill/>
          <a:ln cap="flat" cmpd="sng" w="38100">
            <a:solidFill>
              <a:srgbClr val="ECE9E2"/>
            </a:solidFill>
            <a:prstDash val="solid"/>
            <a:round/>
            <a:headEnd len="med" w="med" type="none"/>
            <a:tailEnd len="med" w="med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cxn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53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/>
              <a:t>LIS – Optimal SS</a:t>
            </a:r>
            <a:endParaRPr/>
          </a:p>
        </p:txBody>
      </p:sp>
      <p:sp>
        <p:nvSpPr>
          <p:cNvPr id="1203" name="Google Shape;1203;p53"/>
          <p:cNvSpPr/>
          <p:nvPr/>
        </p:nvSpPr>
        <p:spPr>
          <a:xfrm>
            <a:off x="6094412" y="888666"/>
            <a:ext cx="930936" cy="785198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b="1"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204" name="Google Shape;1204;p53"/>
          <p:cNvCxnSpPr>
            <a:stCxn id="1205" idx="7"/>
            <a:endCxn id="1203" idx="4"/>
          </p:cNvCxnSpPr>
          <p:nvPr/>
        </p:nvCxnSpPr>
        <p:spPr>
          <a:xfrm flipH="1" rot="10800000">
            <a:off x="2851281" y="1673931"/>
            <a:ext cx="3708600" cy="642600"/>
          </a:xfrm>
          <a:prstGeom prst="straightConnector1">
            <a:avLst/>
          </a:prstGeom>
          <a:noFill/>
          <a:ln cap="flat" cmpd="sng" w="38100">
            <a:solidFill>
              <a:srgbClr val="ECE9E2"/>
            </a:solidFill>
            <a:prstDash val="solid"/>
            <a:round/>
            <a:headEnd len="med" w="med" type="none"/>
            <a:tailEnd len="med" w="med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cxnSp>
      <p:cxnSp>
        <p:nvCxnSpPr>
          <p:cNvPr id="1206" name="Google Shape;1206;p53"/>
          <p:cNvCxnSpPr>
            <a:stCxn id="1203" idx="4"/>
            <a:endCxn id="1207" idx="1"/>
          </p:cNvCxnSpPr>
          <p:nvPr/>
        </p:nvCxnSpPr>
        <p:spPr>
          <a:xfrm>
            <a:off x="6559880" y="1673864"/>
            <a:ext cx="876600" cy="640800"/>
          </a:xfrm>
          <a:prstGeom prst="straightConnector1">
            <a:avLst/>
          </a:prstGeom>
          <a:noFill/>
          <a:ln cap="flat" cmpd="sng" w="38100">
            <a:solidFill>
              <a:srgbClr val="ECE9E2"/>
            </a:solidFill>
            <a:prstDash val="solid"/>
            <a:round/>
            <a:headEnd len="med" w="med" type="none"/>
            <a:tailEnd len="med" w="med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cxnSp>
      <p:sp>
        <p:nvSpPr>
          <p:cNvPr id="1205" name="Google Shape;1205;p53"/>
          <p:cNvSpPr/>
          <p:nvPr/>
        </p:nvSpPr>
        <p:spPr>
          <a:xfrm>
            <a:off x="2132012" y="2210237"/>
            <a:ext cx="842676" cy="725824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 b="1"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7" name="Google Shape;1207;p53"/>
          <p:cNvSpPr/>
          <p:nvPr/>
        </p:nvSpPr>
        <p:spPr>
          <a:xfrm>
            <a:off x="7322470" y="2211351"/>
            <a:ext cx="777944" cy="705900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endParaRPr b="1"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8" name="Google Shape;1208;p53"/>
          <p:cNvSpPr/>
          <p:nvPr/>
        </p:nvSpPr>
        <p:spPr>
          <a:xfrm rot="697838">
            <a:off x="8399026" y="1800713"/>
            <a:ext cx="378803" cy="152005"/>
          </a:xfrm>
          <a:prstGeom prst="rightArrow">
            <a:avLst>
              <a:gd fmla="val 32385" name="adj1"/>
              <a:gd fmla="val 63211" name="adj2"/>
            </a:avLst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9" name="Google Shape;1209;p53"/>
          <p:cNvSpPr/>
          <p:nvPr/>
        </p:nvSpPr>
        <p:spPr>
          <a:xfrm>
            <a:off x="5202743" y="2210237"/>
            <a:ext cx="842676" cy="725824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8</a:t>
            </a:r>
            <a:endParaRPr b="1"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210" name="Google Shape;1210;p53"/>
          <p:cNvCxnSpPr>
            <a:stCxn id="1209" idx="0"/>
            <a:endCxn id="1203" idx="4"/>
          </p:cNvCxnSpPr>
          <p:nvPr/>
        </p:nvCxnSpPr>
        <p:spPr>
          <a:xfrm flipH="1" rot="10800000">
            <a:off x="5624081" y="1673837"/>
            <a:ext cx="935700" cy="536400"/>
          </a:xfrm>
          <a:prstGeom prst="straightConnector1">
            <a:avLst/>
          </a:prstGeom>
          <a:noFill/>
          <a:ln cap="flat" cmpd="sng" w="38100">
            <a:solidFill>
              <a:srgbClr val="ECE9E2"/>
            </a:solidFill>
            <a:prstDash val="solid"/>
            <a:round/>
            <a:headEnd len="med" w="med" type="none"/>
            <a:tailEnd len="med" w="med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cxnSp>
      <p:cxnSp>
        <p:nvCxnSpPr>
          <p:cNvPr id="1211" name="Google Shape;1211;p53"/>
          <p:cNvCxnSpPr>
            <a:stCxn id="1203" idx="4"/>
            <a:endCxn id="1212" idx="1"/>
          </p:cNvCxnSpPr>
          <p:nvPr/>
        </p:nvCxnSpPr>
        <p:spPr>
          <a:xfrm>
            <a:off x="6559880" y="1673864"/>
            <a:ext cx="3584100" cy="639600"/>
          </a:xfrm>
          <a:prstGeom prst="straightConnector1">
            <a:avLst/>
          </a:prstGeom>
          <a:noFill/>
          <a:ln cap="flat" cmpd="sng" w="38100">
            <a:solidFill>
              <a:srgbClr val="ECE9E2"/>
            </a:solidFill>
            <a:prstDash val="solid"/>
            <a:round/>
            <a:headEnd len="med" w="med" type="none"/>
            <a:tailEnd len="med" w="med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cxnSp>
      <p:sp>
        <p:nvSpPr>
          <p:cNvPr id="1212" name="Google Shape;1212;p53"/>
          <p:cNvSpPr/>
          <p:nvPr/>
        </p:nvSpPr>
        <p:spPr>
          <a:xfrm>
            <a:off x="10029956" y="2210237"/>
            <a:ext cx="777944" cy="705900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7</a:t>
            </a:r>
            <a:endParaRPr b="1"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3" name="Google Shape;1213;p53"/>
          <p:cNvSpPr txBox="1"/>
          <p:nvPr/>
        </p:nvSpPr>
        <p:spPr>
          <a:xfrm>
            <a:off x="9440505" y="5681553"/>
            <a:ext cx="217239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{</a:t>
            </a:r>
            <a:r>
              <a:rPr b="1"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</a:t>
            </a:r>
            <a:r>
              <a:rPr b="1"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5</a:t>
            </a: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8, </a:t>
            </a:r>
            <a:r>
              <a:rPr b="1"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</a:t>
            </a:r>
            <a:r>
              <a:rPr b="1"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7</a:t>
            </a: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} 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4" name="Google Shape;1214;p53"/>
          <p:cNvSpPr/>
          <p:nvPr/>
        </p:nvSpPr>
        <p:spPr>
          <a:xfrm>
            <a:off x="1163973" y="3401886"/>
            <a:ext cx="842676" cy="725824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8</a:t>
            </a:r>
            <a:endParaRPr b="1"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5" name="Google Shape;1215;p53"/>
          <p:cNvSpPr/>
          <p:nvPr/>
        </p:nvSpPr>
        <p:spPr>
          <a:xfrm>
            <a:off x="3118136" y="3388976"/>
            <a:ext cx="842676" cy="725824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7</a:t>
            </a:r>
            <a:endParaRPr b="1"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6" name="Google Shape;1216;p53"/>
          <p:cNvSpPr/>
          <p:nvPr/>
        </p:nvSpPr>
        <p:spPr>
          <a:xfrm>
            <a:off x="2113694" y="3388976"/>
            <a:ext cx="842676" cy="725824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endParaRPr b="1"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217" name="Google Shape;1217;p53"/>
          <p:cNvCxnSpPr>
            <a:stCxn id="1214" idx="0"/>
          </p:cNvCxnSpPr>
          <p:nvPr/>
        </p:nvCxnSpPr>
        <p:spPr>
          <a:xfrm flipH="1" rot="10800000">
            <a:off x="1585311" y="2935986"/>
            <a:ext cx="968100" cy="465900"/>
          </a:xfrm>
          <a:prstGeom prst="straightConnector1">
            <a:avLst/>
          </a:prstGeom>
          <a:noFill/>
          <a:ln cap="flat" cmpd="sng" w="38100">
            <a:solidFill>
              <a:srgbClr val="ECE9E2"/>
            </a:solidFill>
            <a:prstDash val="solid"/>
            <a:round/>
            <a:headEnd len="med" w="med" type="none"/>
            <a:tailEnd len="med" w="med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cxnSp>
      <p:cxnSp>
        <p:nvCxnSpPr>
          <p:cNvPr id="1218" name="Google Shape;1218;p53"/>
          <p:cNvCxnSpPr>
            <a:stCxn id="1216" idx="0"/>
          </p:cNvCxnSpPr>
          <p:nvPr/>
        </p:nvCxnSpPr>
        <p:spPr>
          <a:xfrm flipH="1" rot="10800000">
            <a:off x="2535032" y="2935976"/>
            <a:ext cx="18300" cy="453000"/>
          </a:xfrm>
          <a:prstGeom prst="straightConnector1">
            <a:avLst/>
          </a:prstGeom>
          <a:noFill/>
          <a:ln cap="flat" cmpd="sng" w="38100">
            <a:solidFill>
              <a:srgbClr val="ECE9E2"/>
            </a:solidFill>
            <a:prstDash val="solid"/>
            <a:round/>
            <a:headEnd len="med" w="med" type="none"/>
            <a:tailEnd len="med" w="med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cxnSp>
      <p:cxnSp>
        <p:nvCxnSpPr>
          <p:cNvPr id="1219" name="Google Shape;1219;p53"/>
          <p:cNvCxnSpPr>
            <a:stCxn id="1215" idx="0"/>
          </p:cNvCxnSpPr>
          <p:nvPr/>
        </p:nvCxnSpPr>
        <p:spPr>
          <a:xfrm rot="10800000">
            <a:off x="2553374" y="2935976"/>
            <a:ext cx="986100" cy="453000"/>
          </a:xfrm>
          <a:prstGeom prst="straightConnector1">
            <a:avLst/>
          </a:prstGeom>
          <a:noFill/>
          <a:ln cap="flat" cmpd="sng" w="38100">
            <a:solidFill>
              <a:srgbClr val="ECE9E2"/>
            </a:solidFill>
            <a:prstDash val="solid"/>
            <a:round/>
            <a:headEnd len="med" w="med" type="none"/>
            <a:tailEnd len="med" w="med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cxnSp>
      <p:sp>
        <p:nvSpPr>
          <p:cNvPr id="1220" name="Google Shape;1220;p53"/>
          <p:cNvSpPr/>
          <p:nvPr/>
        </p:nvSpPr>
        <p:spPr>
          <a:xfrm>
            <a:off x="684212" y="4531976"/>
            <a:ext cx="842676" cy="725824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endParaRPr b="1"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1" name="Google Shape;1221;p53"/>
          <p:cNvSpPr/>
          <p:nvPr/>
        </p:nvSpPr>
        <p:spPr>
          <a:xfrm>
            <a:off x="1626497" y="4531976"/>
            <a:ext cx="842676" cy="725824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7</a:t>
            </a:r>
            <a:endParaRPr b="1"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222" name="Google Shape;1222;p53"/>
          <p:cNvCxnSpPr>
            <a:stCxn id="1220" idx="0"/>
          </p:cNvCxnSpPr>
          <p:nvPr/>
        </p:nvCxnSpPr>
        <p:spPr>
          <a:xfrm flipH="1" rot="10800000">
            <a:off x="1105550" y="4127576"/>
            <a:ext cx="479700" cy="404400"/>
          </a:xfrm>
          <a:prstGeom prst="straightConnector1">
            <a:avLst/>
          </a:prstGeom>
          <a:noFill/>
          <a:ln cap="flat" cmpd="sng" w="38100">
            <a:solidFill>
              <a:srgbClr val="ECE9E2"/>
            </a:solidFill>
            <a:prstDash val="solid"/>
            <a:round/>
            <a:headEnd len="med" w="med" type="none"/>
            <a:tailEnd len="med" w="med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cxnSp>
      <p:cxnSp>
        <p:nvCxnSpPr>
          <p:cNvPr id="1223" name="Google Shape;1223;p53"/>
          <p:cNvCxnSpPr>
            <a:stCxn id="1221" idx="0"/>
          </p:cNvCxnSpPr>
          <p:nvPr/>
        </p:nvCxnSpPr>
        <p:spPr>
          <a:xfrm rot="10800000">
            <a:off x="1585235" y="4127576"/>
            <a:ext cx="462600" cy="404400"/>
          </a:xfrm>
          <a:prstGeom prst="straightConnector1">
            <a:avLst/>
          </a:prstGeom>
          <a:noFill/>
          <a:ln cap="flat" cmpd="sng" w="38100">
            <a:solidFill>
              <a:srgbClr val="ECE9E2"/>
            </a:solidFill>
            <a:prstDash val="solid"/>
            <a:round/>
            <a:headEnd len="med" w="med" type="none"/>
            <a:tailEnd len="med" w="med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cxnSp>
      <p:sp>
        <p:nvSpPr>
          <p:cNvPr id="1224" name="Google Shape;1224;p53"/>
          <p:cNvSpPr/>
          <p:nvPr/>
        </p:nvSpPr>
        <p:spPr>
          <a:xfrm>
            <a:off x="714225" y="4519487"/>
            <a:ext cx="766476" cy="762000"/>
          </a:xfrm>
          <a:prstGeom prst="mathMultiply">
            <a:avLst>
              <a:gd fmla="val 2779" name="adj1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5" name="Google Shape;1225;p53"/>
          <p:cNvSpPr/>
          <p:nvPr/>
        </p:nvSpPr>
        <p:spPr>
          <a:xfrm>
            <a:off x="1642552" y="4519487"/>
            <a:ext cx="766476" cy="762000"/>
          </a:xfrm>
          <a:prstGeom prst="mathMultiply">
            <a:avLst>
              <a:gd fmla="val 2779" name="adj1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6" name="Google Shape;1226;p53"/>
          <p:cNvSpPr/>
          <p:nvPr/>
        </p:nvSpPr>
        <p:spPr>
          <a:xfrm>
            <a:off x="2122853" y="5580251"/>
            <a:ext cx="842676" cy="725824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7</a:t>
            </a:r>
            <a:endParaRPr b="1"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227" name="Google Shape;1227;p53"/>
          <p:cNvCxnSpPr>
            <a:stCxn id="1226" idx="0"/>
            <a:endCxn id="1216" idx="4"/>
          </p:cNvCxnSpPr>
          <p:nvPr/>
        </p:nvCxnSpPr>
        <p:spPr>
          <a:xfrm rot="10800000">
            <a:off x="2534891" y="4114751"/>
            <a:ext cx="9300" cy="1465500"/>
          </a:xfrm>
          <a:prstGeom prst="straightConnector1">
            <a:avLst/>
          </a:prstGeom>
          <a:noFill/>
          <a:ln cap="flat" cmpd="sng" w="38100">
            <a:solidFill>
              <a:srgbClr val="ECE9E2"/>
            </a:solidFill>
            <a:prstDash val="solid"/>
            <a:round/>
            <a:headEnd len="med" w="med" type="none"/>
            <a:tailEnd len="med" w="med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cxnSp>
      <p:sp>
        <p:nvSpPr>
          <p:cNvPr id="1228" name="Google Shape;1228;p53"/>
          <p:cNvSpPr txBox="1"/>
          <p:nvPr/>
        </p:nvSpPr>
        <p:spPr>
          <a:xfrm>
            <a:off x="906618" y="3162518"/>
            <a:ext cx="25979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1229" name="Google Shape;1229;p53"/>
          <p:cNvSpPr txBox="1"/>
          <p:nvPr/>
        </p:nvSpPr>
        <p:spPr>
          <a:xfrm>
            <a:off x="2826472" y="5318641"/>
            <a:ext cx="25979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1230" name="Google Shape;1230;p53"/>
          <p:cNvSpPr txBox="1"/>
          <p:nvPr/>
        </p:nvSpPr>
        <p:spPr>
          <a:xfrm>
            <a:off x="3830914" y="3127366"/>
            <a:ext cx="25979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1231" name="Google Shape;1231;p53"/>
          <p:cNvSpPr txBox="1"/>
          <p:nvPr/>
        </p:nvSpPr>
        <p:spPr>
          <a:xfrm>
            <a:off x="2625578" y="3995177"/>
            <a:ext cx="25979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/>
          </a:p>
        </p:txBody>
      </p:sp>
      <p:sp>
        <p:nvSpPr>
          <p:cNvPr id="1232" name="Google Shape;1232;p53"/>
          <p:cNvSpPr txBox="1"/>
          <p:nvPr/>
        </p:nvSpPr>
        <p:spPr>
          <a:xfrm>
            <a:off x="1917937" y="1899075"/>
            <a:ext cx="25979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3" name="Google Shape;1233;p53"/>
          <p:cNvSpPr/>
          <p:nvPr/>
        </p:nvSpPr>
        <p:spPr>
          <a:xfrm>
            <a:off x="4730789" y="3342711"/>
            <a:ext cx="842676" cy="725824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endParaRPr b="1"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4" name="Google Shape;1234;p53"/>
          <p:cNvSpPr/>
          <p:nvPr/>
        </p:nvSpPr>
        <p:spPr>
          <a:xfrm>
            <a:off x="5673074" y="3342711"/>
            <a:ext cx="842676" cy="725824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7</a:t>
            </a:r>
            <a:endParaRPr b="1"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235" name="Google Shape;1235;p53"/>
          <p:cNvCxnSpPr>
            <a:stCxn id="1233" idx="0"/>
            <a:endCxn id="1209" idx="4"/>
          </p:cNvCxnSpPr>
          <p:nvPr/>
        </p:nvCxnSpPr>
        <p:spPr>
          <a:xfrm flipH="1" rot="10800000">
            <a:off x="5152127" y="2935911"/>
            <a:ext cx="471900" cy="406800"/>
          </a:xfrm>
          <a:prstGeom prst="straightConnector1">
            <a:avLst/>
          </a:prstGeom>
          <a:noFill/>
          <a:ln cap="flat" cmpd="sng" w="38100">
            <a:solidFill>
              <a:srgbClr val="ECE9E2"/>
            </a:solidFill>
            <a:prstDash val="solid"/>
            <a:round/>
            <a:headEnd len="med" w="med" type="none"/>
            <a:tailEnd len="med" w="med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cxnSp>
      <p:cxnSp>
        <p:nvCxnSpPr>
          <p:cNvPr id="1236" name="Google Shape;1236;p53"/>
          <p:cNvCxnSpPr>
            <a:stCxn id="1234" idx="0"/>
            <a:endCxn id="1209" idx="4"/>
          </p:cNvCxnSpPr>
          <p:nvPr/>
        </p:nvCxnSpPr>
        <p:spPr>
          <a:xfrm rot="10800000">
            <a:off x="5624012" y="2935911"/>
            <a:ext cx="470400" cy="406800"/>
          </a:xfrm>
          <a:prstGeom prst="straightConnector1">
            <a:avLst/>
          </a:prstGeom>
          <a:noFill/>
          <a:ln cap="flat" cmpd="sng" w="38100">
            <a:solidFill>
              <a:srgbClr val="ECE9E2"/>
            </a:solidFill>
            <a:prstDash val="solid"/>
            <a:round/>
            <a:headEnd len="med" w="med" type="none"/>
            <a:tailEnd len="med" w="med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cxnSp>
      <p:sp>
        <p:nvSpPr>
          <p:cNvPr id="1237" name="Google Shape;1237;p53"/>
          <p:cNvSpPr/>
          <p:nvPr/>
        </p:nvSpPr>
        <p:spPr>
          <a:xfrm>
            <a:off x="4760802" y="3330222"/>
            <a:ext cx="766476" cy="762000"/>
          </a:xfrm>
          <a:prstGeom prst="mathMultiply">
            <a:avLst>
              <a:gd fmla="val 2779" name="adj1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8" name="Google Shape;1238;p53"/>
          <p:cNvSpPr/>
          <p:nvPr/>
        </p:nvSpPr>
        <p:spPr>
          <a:xfrm>
            <a:off x="5689129" y="3330222"/>
            <a:ext cx="766476" cy="762000"/>
          </a:xfrm>
          <a:prstGeom prst="mathMultiply">
            <a:avLst>
              <a:gd fmla="val 2779" name="adj1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9" name="Google Shape;1239;p53"/>
          <p:cNvSpPr txBox="1"/>
          <p:nvPr/>
        </p:nvSpPr>
        <p:spPr>
          <a:xfrm>
            <a:off x="4983740" y="1924940"/>
            <a:ext cx="25979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1240" name="Google Shape;1240;p53"/>
          <p:cNvSpPr/>
          <p:nvPr/>
        </p:nvSpPr>
        <p:spPr>
          <a:xfrm>
            <a:off x="7290104" y="3366398"/>
            <a:ext cx="842676" cy="725824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7</a:t>
            </a:r>
            <a:endParaRPr b="1"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241" name="Google Shape;1241;p53"/>
          <p:cNvCxnSpPr>
            <a:stCxn id="1240" idx="0"/>
            <a:endCxn id="1207" idx="4"/>
          </p:cNvCxnSpPr>
          <p:nvPr/>
        </p:nvCxnSpPr>
        <p:spPr>
          <a:xfrm rot="10800000">
            <a:off x="7711442" y="2917298"/>
            <a:ext cx="0" cy="449100"/>
          </a:xfrm>
          <a:prstGeom prst="straightConnector1">
            <a:avLst/>
          </a:prstGeom>
          <a:noFill/>
          <a:ln cap="flat" cmpd="sng" w="38100">
            <a:solidFill>
              <a:srgbClr val="ECE9E2"/>
            </a:solidFill>
            <a:prstDash val="solid"/>
            <a:round/>
            <a:headEnd len="med" w="med" type="none"/>
            <a:tailEnd len="med" w="med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cxnSp>
      <p:sp>
        <p:nvSpPr>
          <p:cNvPr id="1242" name="Google Shape;1242;p53"/>
          <p:cNvSpPr txBox="1"/>
          <p:nvPr/>
        </p:nvSpPr>
        <p:spPr>
          <a:xfrm>
            <a:off x="7991730" y="3127366"/>
            <a:ext cx="25979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1243" name="Google Shape;1243;p53"/>
          <p:cNvSpPr txBox="1"/>
          <p:nvPr/>
        </p:nvSpPr>
        <p:spPr>
          <a:xfrm>
            <a:off x="8006309" y="1964873"/>
            <a:ext cx="25979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7" name="Shape 1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8" name="Google Shape;1248;p54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/>
              <a:t>LIS – Optimal SS</a:t>
            </a:r>
            <a:endParaRPr/>
          </a:p>
        </p:txBody>
      </p:sp>
      <p:sp>
        <p:nvSpPr>
          <p:cNvPr id="1249" name="Google Shape;1249;p54"/>
          <p:cNvSpPr/>
          <p:nvPr/>
        </p:nvSpPr>
        <p:spPr>
          <a:xfrm>
            <a:off x="6094412" y="888666"/>
            <a:ext cx="930936" cy="785198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b="1"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250" name="Google Shape;1250;p54"/>
          <p:cNvCxnSpPr>
            <a:stCxn id="1251" idx="7"/>
            <a:endCxn id="1249" idx="4"/>
          </p:cNvCxnSpPr>
          <p:nvPr/>
        </p:nvCxnSpPr>
        <p:spPr>
          <a:xfrm flipH="1" rot="10800000">
            <a:off x="2851281" y="1673931"/>
            <a:ext cx="3708600" cy="642600"/>
          </a:xfrm>
          <a:prstGeom prst="straightConnector1">
            <a:avLst/>
          </a:prstGeom>
          <a:noFill/>
          <a:ln cap="flat" cmpd="sng" w="38100">
            <a:solidFill>
              <a:srgbClr val="ECE9E2"/>
            </a:solidFill>
            <a:prstDash val="solid"/>
            <a:round/>
            <a:headEnd len="med" w="med" type="none"/>
            <a:tailEnd len="med" w="med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cxnSp>
      <p:cxnSp>
        <p:nvCxnSpPr>
          <p:cNvPr id="1252" name="Google Shape;1252;p54"/>
          <p:cNvCxnSpPr>
            <a:stCxn id="1249" idx="4"/>
            <a:endCxn id="1253" idx="1"/>
          </p:cNvCxnSpPr>
          <p:nvPr/>
        </p:nvCxnSpPr>
        <p:spPr>
          <a:xfrm>
            <a:off x="6559880" y="1673864"/>
            <a:ext cx="876600" cy="640800"/>
          </a:xfrm>
          <a:prstGeom prst="straightConnector1">
            <a:avLst/>
          </a:prstGeom>
          <a:noFill/>
          <a:ln cap="flat" cmpd="sng" w="38100">
            <a:solidFill>
              <a:srgbClr val="ECE9E2"/>
            </a:solidFill>
            <a:prstDash val="solid"/>
            <a:round/>
            <a:headEnd len="med" w="med" type="none"/>
            <a:tailEnd len="med" w="med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cxnSp>
      <p:sp>
        <p:nvSpPr>
          <p:cNvPr id="1251" name="Google Shape;1251;p54"/>
          <p:cNvSpPr/>
          <p:nvPr/>
        </p:nvSpPr>
        <p:spPr>
          <a:xfrm>
            <a:off x="2132012" y="2210237"/>
            <a:ext cx="842676" cy="725824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 b="1"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3" name="Google Shape;1253;p54"/>
          <p:cNvSpPr/>
          <p:nvPr/>
        </p:nvSpPr>
        <p:spPr>
          <a:xfrm>
            <a:off x="7322470" y="2211351"/>
            <a:ext cx="777944" cy="705900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endParaRPr b="1"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4" name="Google Shape;1254;p54"/>
          <p:cNvSpPr/>
          <p:nvPr/>
        </p:nvSpPr>
        <p:spPr>
          <a:xfrm>
            <a:off x="5202743" y="2210237"/>
            <a:ext cx="842676" cy="725824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8</a:t>
            </a:r>
            <a:endParaRPr b="1"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255" name="Google Shape;1255;p54"/>
          <p:cNvCxnSpPr>
            <a:stCxn id="1254" idx="0"/>
            <a:endCxn id="1249" idx="4"/>
          </p:cNvCxnSpPr>
          <p:nvPr/>
        </p:nvCxnSpPr>
        <p:spPr>
          <a:xfrm flipH="1" rot="10800000">
            <a:off x="5624081" y="1673837"/>
            <a:ext cx="935700" cy="536400"/>
          </a:xfrm>
          <a:prstGeom prst="straightConnector1">
            <a:avLst/>
          </a:prstGeom>
          <a:noFill/>
          <a:ln cap="flat" cmpd="sng" w="38100">
            <a:solidFill>
              <a:srgbClr val="ECE9E2"/>
            </a:solidFill>
            <a:prstDash val="solid"/>
            <a:round/>
            <a:headEnd len="med" w="med" type="none"/>
            <a:tailEnd len="med" w="med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cxnSp>
      <p:cxnSp>
        <p:nvCxnSpPr>
          <p:cNvPr id="1256" name="Google Shape;1256;p54"/>
          <p:cNvCxnSpPr>
            <a:stCxn id="1249" idx="4"/>
            <a:endCxn id="1257" idx="1"/>
          </p:cNvCxnSpPr>
          <p:nvPr/>
        </p:nvCxnSpPr>
        <p:spPr>
          <a:xfrm>
            <a:off x="6559880" y="1673864"/>
            <a:ext cx="3584100" cy="639600"/>
          </a:xfrm>
          <a:prstGeom prst="straightConnector1">
            <a:avLst/>
          </a:prstGeom>
          <a:noFill/>
          <a:ln cap="flat" cmpd="sng" w="38100">
            <a:solidFill>
              <a:srgbClr val="ECE9E2"/>
            </a:solidFill>
            <a:prstDash val="solid"/>
            <a:round/>
            <a:headEnd len="med" w="med" type="none"/>
            <a:tailEnd len="med" w="med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cxnSp>
      <p:sp>
        <p:nvSpPr>
          <p:cNvPr id="1257" name="Google Shape;1257;p54"/>
          <p:cNvSpPr/>
          <p:nvPr/>
        </p:nvSpPr>
        <p:spPr>
          <a:xfrm>
            <a:off x="10029956" y="2210237"/>
            <a:ext cx="777944" cy="705900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7</a:t>
            </a:r>
            <a:endParaRPr b="1"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8" name="Google Shape;1258;p54"/>
          <p:cNvSpPr txBox="1"/>
          <p:nvPr/>
        </p:nvSpPr>
        <p:spPr>
          <a:xfrm>
            <a:off x="9440505" y="5681553"/>
            <a:ext cx="217239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{</a:t>
            </a:r>
            <a:r>
              <a:rPr b="1"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</a:t>
            </a:r>
            <a:r>
              <a:rPr b="1"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5</a:t>
            </a: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8, </a:t>
            </a:r>
            <a:r>
              <a:rPr b="1"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</a:t>
            </a:r>
            <a:r>
              <a:rPr b="1"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7</a:t>
            </a: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} 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9" name="Google Shape;1259;p54"/>
          <p:cNvSpPr/>
          <p:nvPr/>
        </p:nvSpPr>
        <p:spPr>
          <a:xfrm>
            <a:off x="1163973" y="3401886"/>
            <a:ext cx="842676" cy="725824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8</a:t>
            </a:r>
            <a:endParaRPr b="1"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0" name="Google Shape;1260;p54"/>
          <p:cNvSpPr/>
          <p:nvPr/>
        </p:nvSpPr>
        <p:spPr>
          <a:xfrm>
            <a:off x="3118136" y="3388976"/>
            <a:ext cx="842676" cy="725824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7</a:t>
            </a:r>
            <a:endParaRPr b="1"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1" name="Google Shape;1261;p54"/>
          <p:cNvSpPr/>
          <p:nvPr/>
        </p:nvSpPr>
        <p:spPr>
          <a:xfrm>
            <a:off x="2113694" y="3388976"/>
            <a:ext cx="842676" cy="725824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endParaRPr b="1"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262" name="Google Shape;1262;p54"/>
          <p:cNvCxnSpPr>
            <a:stCxn id="1259" idx="0"/>
          </p:cNvCxnSpPr>
          <p:nvPr/>
        </p:nvCxnSpPr>
        <p:spPr>
          <a:xfrm flipH="1" rot="10800000">
            <a:off x="1585311" y="2935986"/>
            <a:ext cx="968100" cy="465900"/>
          </a:xfrm>
          <a:prstGeom prst="straightConnector1">
            <a:avLst/>
          </a:prstGeom>
          <a:noFill/>
          <a:ln cap="flat" cmpd="sng" w="38100">
            <a:solidFill>
              <a:srgbClr val="ECE9E2"/>
            </a:solidFill>
            <a:prstDash val="solid"/>
            <a:round/>
            <a:headEnd len="med" w="med" type="none"/>
            <a:tailEnd len="med" w="med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cxnSp>
      <p:cxnSp>
        <p:nvCxnSpPr>
          <p:cNvPr id="1263" name="Google Shape;1263;p54"/>
          <p:cNvCxnSpPr>
            <a:stCxn id="1261" idx="0"/>
          </p:cNvCxnSpPr>
          <p:nvPr/>
        </p:nvCxnSpPr>
        <p:spPr>
          <a:xfrm flipH="1" rot="10800000">
            <a:off x="2535032" y="2935976"/>
            <a:ext cx="18300" cy="453000"/>
          </a:xfrm>
          <a:prstGeom prst="straightConnector1">
            <a:avLst/>
          </a:prstGeom>
          <a:noFill/>
          <a:ln cap="flat" cmpd="sng" w="38100">
            <a:solidFill>
              <a:srgbClr val="ECE9E2"/>
            </a:solidFill>
            <a:prstDash val="solid"/>
            <a:round/>
            <a:headEnd len="med" w="med" type="none"/>
            <a:tailEnd len="med" w="med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cxnSp>
      <p:cxnSp>
        <p:nvCxnSpPr>
          <p:cNvPr id="1264" name="Google Shape;1264;p54"/>
          <p:cNvCxnSpPr>
            <a:stCxn id="1260" idx="0"/>
          </p:cNvCxnSpPr>
          <p:nvPr/>
        </p:nvCxnSpPr>
        <p:spPr>
          <a:xfrm rot="10800000">
            <a:off x="2553374" y="2935976"/>
            <a:ext cx="986100" cy="453000"/>
          </a:xfrm>
          <a:prstGeom prst="straightConnector1">
            <a:avLst/>
          </a:prstGeom>
          <a:noFill/>
          <a:ln cap="flat" cmpd="sng" w="38100">
            <a:solidFill>
              <a:srgbClr val="ECE9E2"/>
            </a:solidFill>
            <a:prstDash val="solid"/>
            <a:round/>
            <a:headEnd len="med" w="med" type="none"/>
            <a:tailEnd len="med" w="med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cxnSp>
      <p:sp>
        <p:nvSpPr>
          <p:cNvPr id="1265" name="Google Shape;1265;p54"/>
          <p:cNvSpPr/>
          <p:nvPr/>
        </p:nvSpPr>
        <p:spPr>
          <a:xfrm>
            <a:off x="684212" y="4531976"/>
            <a:ext cx="842676" cy="725824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endParaRPr b="1"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6" name="Google Shape;1266;p54"/>
          <p:cNvSpPr/>
          <p:nvPr/>
        </p:nvSpPr>
        <p:spPr>
          <a:xfrm>
            <a:off x="1626497" y="4531976"/>
            <a:ext cx="842676" cy="725824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7</a:t>
            </a:r>
            <a:endParaRPr b="1"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267" name="Google Shape;1267;p54"/>
          <p:cNvCxnSpPr>
            <a:stCxn id="1265" idx="0"/>
          </p:cNvCxnSpPr>
          <p:nvPr/>
        </p:nvCxnSpPr>
        <p:spPr>
          <a:xfrm flipH="1" rot="10800000">
            <a:off x="1105550" y="4127576"/>
            <a:ext cx="479700" cy="404400"/>
          </a:xfrm>
          <a:prstGeom prst="straightConnector1">
            <a:avLst/>
          </a:prstGeom>
          <a:noFill/>
          <a:ln cap="flat" cmpd="sng" w="38100">
            <a:solidFill>
              <a:srgbClr val="ECE9E2"/>
            </a:solidFill>
            <a:prstDash val="solid"/>
            <a:round/>
            <a:headEnd len="med" w="med" type="none"/>
            <a:tailEnd len="med" w="med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cxnSp>
      <p:cxnSp>
        <p:nvCxnSpPr>
          <p:cNvPr id="1268" name="Google Shape;1268;p54"/>
          <p:cNvCxnSpPr>
            <a:stCxn id="1266" idx="0"/>
          </p:cNvCxnSpPr>
          <p:nvPr/>
        </p:nvCxnSpPr>
        <p:spPr>
          <a:xfrm rot="10800000">
            <a:off x="1585235" y="4127576"/>
            <a:ext cx="462600" cy="404400"/>
          </a:xfrm>
          <a:prstGeom prst="straightConnector1">
            <a:avLst/>
          </a:prstGeom>
          <a:noFill/>
          <a:ln cap="flat" cmpd="sng" w="38100">
            <a:solidFill>
              <a:srgbClr val="ECE9E2"/>
            </a:solidFill>
            <a:prstDash val="solid"/>
            <a:round/>
            <a:headEnd len="med" w="med" type="none"/>
            <a:tailEnd len="med" w="med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cxnSp>
      <p:sp>
        <p:nvSpPr>
          <p:cNvPr id="1269" name="Google Shape;1269;p54"/>
          <p:cNvSpPr/>
          <p:nvPr/>
        </p:nvSpPr>
        <p:spPr>
          <a:xfrm>
            <a:off x="714225" y="4519487"/>
            <a:ext cx="766476" cy="762000"/>
          </a:xfrm>
          <a:prstGeom prst="mathMultiply">
            <a:avLst>
              <a:gd fmla="val 2779" name="adj1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0" name="Google Shape;1270;p54"/>
          <p:cNvSpPr/>
          <p:nvPr/>
        </p:nvSpPr>
        <p:spPr>
          <a:xfrm>
            <a:off x="1642552" y="4519487"/>
            <a:ext cx="766476" cy="762000"/>
          </a:xfrm>
          <a:prstGeom prst="mathMultiply">
            <a:avLst>
              <a:gd fmla="val 2779" name="adj1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1" name="Google Shape;1271;p54"/>
          <p:cNvSpPr/>
          <p:nvPr/>
        </p:nvSpPr>
        <p:spPr>
          <a:xfrm>
            <a:off x="2122853" y="5580251"/>
            <a:ext cx="842676" cy="725824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7</a:t>
            </a:r>
            <a:endParaRPr b="1"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272" name="Google Shape;1272;p54"/>
          <p:cNvCxnSpPr>
            <a:stCxn id="1271" idx="0"/>
            <a:endCxn id="1261" idx="4"/>
          </p:cNvCxnSpPr>
          <p:nvPr/>
        </p:nvCxnSpPr>
        <p:spPr>
          <a:xfrm rot="10800000">
            <a:off x="2534891" y="4114751"/>
            <a:ext cx="9300" cy="1465500"/>
          </a:xfrm>
          <a:prstGeom prst="straightConnector1">
            <a:avLst/>
          </a:prstGeom>
          <a:noFill/>
          <a:ln cap="flat" cmpd="sng" w="38100">
            <a:solidFill>
              <a:srgbClr val="ECE9E2"/>
            </a:solidFill>
            <a:prstDash val="solid"/>
            <a:round/>
            <a:headEnd len="med" w="med" type="none"/>
            <a:tailEnd len="med" w="med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cxnSp>
      <p:sp>
        <p:nvSpPr>
          <p:cNvPr id="1273" name="Google Shape;1273;p54"/>
          <p:cNvSpPr txBox="1"/>
          <p:nvPr/>
        </p:nvSpPr>
        <p:spPr>
          <a:xfrm>
            <a:off x="906618" y="3162518"/>
            <a:ext cx="25979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1274" name="Google Shape;1274;p54"/>
          <p:cNvSpPr txBox="1"/>
          <p:nvPr/>
        </p:nvSpPr>
        <p:spPr>
          <a:xfrm>
            <a:off x="2826472" y="5318641"/>
            <a:ext cx="25979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1275" name="Google Shape;1275;p54"/>
          <p:cNvSpPr txBox="1"/>
          <p:nvPr/>
        </p:nvSpPr>
        <p:spPr>
          <a:xfrm>
            <a:off x="3830914" y="3127366"/>
            <a:ext cx="25979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1276" name="Google Shape;1276;p54"/>
          <p:cNvSpPr txBox="1"/>
          <p:nvPr/>
        </p:nvSpPr>
        <p:spPr>
          <a:xfrm>
            <a:off x="2625578" y="3995177"/>
            <a:ext cx="25979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/>
          </a:p>
        </p:txBody>
      </p:sp>
      <p:sp>
        <p:nvSpPr>
          <p:cNvPr id="1277" name="Google Shape;1277;p54"/>
          <p:cNvSpPr txBox="1"/>
          <p:nvPr/>
        </p:nvSpPr>
        <p:spPr>
          <a:xfrm>
            <a:off x="1917937" y="1899075"/>
            <a:ext cx="25979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8" name="Google Shape;1278;p54"/>
          <p:cNvSpPr/>
          <p:nvPr/>
        </p:nvSpPr>
        <p:spPr>
          <a:xfrm>
            <a:off x="4730789" y="3342711"/>
            <a:ext cx="842676" cy="725824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endParaRPr b="1"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9" name="Google Shape;1279;p54"/>
          <p:cNvSpPr/>
          <p:nvPr/>
        </p:nvSpPr>
        <p:spPr>
          <a:xfrm>
            <a:off x="5673074" y="3342711"/>
            <a:ext cx="842676" cy="725824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7</a:t>
            </a:r>
            <a:endParaRPr b="1"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280" name="Google Shape;1280;p54"/>
          <p:cNvCxnSpPr>
            <a:stCxn id="1278" idx="0"/>
            <a:endCxn id="1254" idx="4"/>
          </p:cNvCxnSpPr>
          <p:nvPr/>
        </p:nvCxnSpPr>
        <p:spPr>
          <a:xfrm flipH="1" rot="10800000">
            <a:off x="5152127" y="2935911"/>
            <a:ext cx="471900" cy="406800"/>
          </a:xfrm>
          <a:prstGeom prst="straightConnector1">
            <a:avLst/>
          </a:prstGeom>
          <a:noFill/>
          <a:ln cap="flat" cmpd="sng" w="38100">
            <a:solidFill>
              <a:srgbClr val="ECE9E2"/>
            </a:solidFill>
            <a:prstDash val="solid"/>
            <a:round/>
            <a:headEnd len="med" w="med" type="none"/>
            <a:tailEnd len="med" w="med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cxnSp>
      <p:cxnSp>
        <p:nvCxnSpPr>
          <p:cNvPr id="1281" name="Google Shape;1281;p54"/>
          <p:cNvCxnSpPr>
            <a:stCxn id="1279" idx="0"/>
            <a:endCxn id="1254" idx="4"/>
          </p:cNvCxnSpPr>
          <p:nvPr/>
        </p:nvCxnSpPr>
        <p:spPr>
          <a:xfrm rot="10800000">
            <a:off x="5624012" y="2935911"/>
            <a:ext cx="470400" cy="406800"/>
          </a:xfrm>
          <a:prstGeom prst="straightConnector1">
            <a:avLst/>
          </a:prstGeom>
          <a:noFill/>
          <a:ln cap="flat" cmpd="sng" w="38100">
            <a:solidFill>
              <a:srgbClr val="ECE9E2"/>
            </a:solidFill>
            <a:prstDash val="solid"/>
            <a:round/>
            <a:headEnd len="med" w="med" type="none"/>
            <a:tailEnd len="med" w="med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cxnSp>
      <p:sp>
        <p:nvSpPr>
          <p:cNvPr id="1282" name="Google Shape;1282;p54"/>
          <p:cNvSpPr/>
          <p:nvPr/>
        </p:nvSpPr>
        <p:spPr>
          <a:xfrm>
            <a:off x="4760802" y="3330222"/>
            <a:ext cx="766476" cy="762000"/>
          </a:xfrm>
          <a:prstGeom prst="mathMultiply">
            <a:avLst>
              <a:gd fmla="val 2779" name="adj1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3" name="Google Shape;1283;p54"/>
          <p:cNvSpPr/>
          <p:nvPr/>
        </p:nvSpPr>
        <p:spPr>
          <a:xfrm>
            <a:off x="5689129" y="3330222"/>
            <a:ext cx="766476" cy="762000"/>
          </a:xfrm>
          <a:prstGeom prst="mathMultiply">
            <a:avLst>
              <a:gd fmla="val 2779" name="adj1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4" name="Google Shape;1284;p54"/>
          <p:cNvSpPr txBox="1"/>
          <p:nvPr/>
        </p:nvSpPr>
        <p:spPr>
          <a:xfrm>
            <a:off x="4983740" y="1924940"/>
            <a:ext cx="25979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1285" name="Google Shape;1285;p54"/>
          <p:cNvSpPr/>
          <p:nvPr/>
        </p:nvSpPr>
        <p:spPr>
          <a:xfrm>
            <a:off x="7290104" y="3366398"/>
            <a:ext cx="842676" cy="725824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7</a:t>
            </a:r>
            <a:endParaRPr b="1"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286" name="Google Shape;1286;p54"/>
          <p:cNvCxnSpPr>
            <a:stCxn id="1285" idx="0"/>
            <a:endCxn id="1253" idx="4"/>
          </p:cNvCxnSpPr>
          <p:nvPr/>
        </p:nvCxnSpPr>
        <p:spPr>
          <a:xfrm rot="10800000">
            <a:off x="7711442" y="2917298"/>
            <a:ext cx="0" cy="449100"/>
          </a:xfrm>
          <a:prstGeom prst="straightConnector1">
            <a:avLst/>
          </a:prstGeom>
          <a:noFill/>
          <a:ln cap="flat" cmpd="sng" w="38100">
            <a:solidFill>
              <a:srgbClr val="ECE9E2"/>
            </a:solidFill>
            <a:prstDash val="solid"/>
            <a:round/>
            <a:headEnd len="med" w="med" type="none"/>
            <a:tailEnd len="med" w="med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cxnSp>
      <p:sp>
        <p:nvSpPr>
          <p:cNvPr id="1287" name="Google Shape;1287;p54"/>
          <p:cNvSpPr txBox="1"/>
          <p:nvPr/>
        </p:nvSpPr>
        <p:spPr>
          <a:xfrm>
            <a:off x="7991730" y="3127366"/>
            <a:ext cx="25979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1288" name="Google Shape;1288;p54"/>
          <p:cNvSpPr txBox="1"/>
          <p:nvPr/>
        </p:nvSpPr>
        <p:spPr>
          <a:xfrm>
            <a:off x="8006309" y="1964873"/>
            <a:ext cx="25979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/>
          </a:p>
        </p:txBody>
      </p:sp>
      <p:sp>
        <p:nvSpPr>
          <p:cNvPr id="1289" name="Google Shape;1289;p54"/>
          <p:cNvSpPr txBox="1"/>
          <p:nvPr/>
        </p:nvSpPr>
        <p:spPr>
          <a:xfrm>
            <a:off x="10742612" y="1964873"/>
            <a:ext cx="25979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0" name="Google Shape;1290;p54"/>
          <p:cNvSpPr txBox="1"/>
          <p:nvPr/>
        </p:nvSpPr>
        <p:spPr>
          <a:xfrm>
            <a:off x="6825555" y="547007"/>
            <a:ext cx="25979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55"/>
          <p:cNvSpPr txBox="1"/>
          <p:nvPr>
            <p:ph idx="12" type="sldNum"/>
          </p:nvPr>
        </p:nvSpPr>
        <p:spPr>
          <a:xfrm>
            <a:off x="11566525" y="6524625"/>
            <a:ext cx="428625" cy="1968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96" name="Google Shape;1296;p55"/>
          <p:cNvSpPr txBox="1"/>
          <p:nvPr>
            <p:ph idx="1" type="body"/>
          </p:nvPr>
        </p:nvSpPr>
        <p:spPr>
          <a:xfrm>
            <a:off x="190413" y="1151121"/>
            <a:ext cx="11804822" cy="5570355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spcFirstLastPara="1" rIns="108000" wrap="square" tIns="36000">
            <a:normAutofit/>
          </a:bodyPr>
          <a:lstStyle/>
          <a:p>
            <a:pPr indent="-304747" lvl="0" marL="304747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3400"/>
              <a:buChar char="▪"/>
            </a:pPr>
            <a:r>
              <a:rPr lang="en-US"/>
              <a:t>DP 🡪 sub-problems </a:t>
            </a:r>
            <a:r>
              <a:rPr b="1" lang="en-US">
                <a:solidFill>
                  <a:srgbClr val="F3CC5F"/>
                </a:solidFill>
              </a:rPr>
              <a:t>overlap</a:t>
            </a:r>
            <a:endParaRPr b="1">
              <a:solidFill>
                <a:srgbClr val="F3CC5F"/>
              </a:solidFill>
            </a:endParaRPr>
          </a:p>
          <a:p>
            <a:pPr indent="-304747" lvl="0" marL="304747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3400"/>
              <a:buChar char="▪"/>
            </a:pPr>
            <a:r>
              <a:rPr lang="en-US"/>
              <a:t>In order to </a:t>
            </a:r>
            <a:r>
              <a:rPr b="1" lang="en-US">
                <a:solidFill>
                  <a:srgbClr val="F3CC5F"/>
                </a:solidFill>
              </a:rPr>
              <a:t>avoid</a:t>
            </a:r>
            <a:r>
              <a:rPr lang="en-US"/>
              <a:t> </a:t>
            </a:r>
            <a:r>
              <a:rPr b="1" lang="en-US">
                <a:solidFill>
                  <a:srgbClr val="F3CC5F"/>
                </a:solidFill>
              </a:rPr>
              <a:t>solving</a:t>
            </a:r>
            <a:r>
              <a:rPr lang="en-US"/>
              <a:t> problems </a:t>
            </a:r>
            <a:r>
              <a:rPr b="1" lang="en-US">
                <a:solidFill>
                  <a:srgbClr val="F3CC5F"/>
                </a:solidFill>
              </a:rPr>
              <a:t>multiple times</a:t>
            </a:r>
            <a:r>
              <a:rPr lang="en-US"/>
              <a:t>, memorize</a:t>
            </a:r>
            <a:endParaRPr/>
          </a:p>
          <a:p>
            <a:pPr indent="-231605" lvl="1" marL="609493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2560"/>
              <a:buChar char="▪"/>
            </a:pPr>
            <a:r>
              <a:rPr b="1" lang="en-US">
                <a:solidFill>
                  <a:srgbClr val="F3CC5F"/>
                </a:solidFill>
              </a:rPr>
              <a:t>Memoization</a:t>
            </a:r>
            <a:r>
              <a:rPr lang="en-US"/>
              <a:t> 🡪 </a:t>
            </a:r>
            <a:r>
              <a:rPr b="1" lang="en-US">
                <a:solidFill>
                  <a:srgbClr val="F3CC5F"/>
                </a:solidFill>
              </a:rPr>
              <a:t>save/cache</a:t>
            </a:r>
            <a:r>
              <a:rPr lang="en-US"/>
              <a:t> sub-problem solutions </a:t>
            </a:r>
            <a:r>
              <a:rPr b="1" lang="en-US">
                <a:solidFill>
                  <a:srgbClr val="F3CC5F"/>
                </a:solidFill>
              </a:rPr>
              <a:t>for later use</a:t>
            </a:r>
            <a:endParaRPr/>
          </a:p>
          <a:p>
            <a:pPr indent="-88847" lvl="0" marL="304747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3400"/>
              <a:buNone/>
            </a:pPr>
            <a:r>
              <a:t/>
            </a:r>
            <a:endParaRPr/>
          </a:p>
          <a:p>
            <a:pPr indent="-304747" lvl="0" marL="304747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3400"/>
              <a:buChar char="▪"/>
            </a:pPr>
            <a:r>
              <a:rPr lang="en-US"/>
              <a:t>Example: </a:t>
            </a:r>
            <a:endParaRPr/>
          </a:p>
          <a:p>
            <a:pPr indent="-231605" lvl="1" marL="609493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2560"/>
              <a:buChar char="▪"/>
            </a:pPr>
            <a:r>
              <a:rPr b="1" lang="en-US">
                <a:solidFill>
                  <a:srgbClr val="F3CC5F"/>
                </a:solidFill>
              </a:rPr>
              <a:t>Save </a:t>
            </a:r>
            <a:r>
              <a:rPr lang="en-US"/>
              <a:t>the length of the LIS </a:t>
            </a:r>
            <a:br>
              <a:rPr b="1" lang="en-US">
                <a:solidFill>
                  <a:srgbClr val="F3CC5F"/>
                </a:solidFill>
              </a:rPr>
            </a:br>
            <a:r>
              <a:rPr b="1" lang="en-US">
                <a:solidFill>
                  <a:srgbClr val="F3CC5F"/>
                </a:solidFill>
              </a:rPr>
              <a:t>starting/ending </a:t>
            </a:r>
            <a:r>
              <a:rPr lang="en-US"/>
              <a:t>with each number</a:t>
            </a:r>
            <a:endParaRPr/>
          </a:p>
        </p:txBody>
      </p:sp>
      <p:sp>
        <p:nvSpPr>
          <p:cNvPr id="1297" name="Google Shape;1297;p55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/>
              <a:t>Memoization</a:t>
            </a:r>
            <a:endParaRPr/>
          </a:p>
        </p:txBody>
      </p:sp>
      <p:graphicFrame>
        <p:nvGraphicFramePr>
          <p:cNvPr id="1298" name="Google Shape;1298;p55"/>
          <p:cNvGraphicFramePr/>
          <p:nvPr/>
        </p:nvGraphicFramePr>
        <p:xfrm>
          <a:off x="9299907" y="4244622"/>
          <a:ext cx="3000000" cy="3000000"/>
        </p:xfrm>
        <a:graphic>
          <a:graphicData uri="http://schemas.openxmlformats.org/drawingml/2006/table">
            <a:tbl>
              <a:tblPr bandRow="1">
                <a:noFill/>
                <a:tableStyleId>{B6A755B8-B13B-4176-B83B-E4A3BFF21C0D}</a:tableStyleId>
              </a:tblPr>
              <a:tblGrid>
                <a:gridCol w="440950"/>
                <a:gridCol w="440950"/>
                <a:gridCol w="440950"/>
                <a:gridCol w="440950"/>
                <a:gridCol w="44095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chemeClr val="dk1"/>
                          </a:solidFill>
                        </a:rPr>
                        <a:t>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chemeClr val="dk1"/>
                          </a:solidFill>
                        </a:rPr>
                        <a:t>1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chemeClr val="dk1"/>
                          </a:solidFill>
                        </a:rPr>
                        <a:t>2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chemeClr val="dk1"/>
                          </a:solidFill>
                        </a:rPr>
                        <a:t>3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chemeClr val="dk1"/>
                          </a:solidFill>
                        </a:rPr>
                        <a:t>4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3</a:t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5</a:t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8</a:t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6</a:t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7</a:t>
                      </a:r>
                      <a:endParaRPr sz="2400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sp>
        <p:nvSpPr>
          <p:cNvPr id="1299" name="Google Shape;1299;p55"/>
          <p:cNvSpPr txBox="1"/>
          <p:nvPr/>
        </p:nvSpPr>
        <p:spPr>
          <a:xfrm>
            <a:off x="11134803" y="5165318"/>
            <a:ext cx="340158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1300" name="Google Shape;1300;p55"/>
          <p:cNvSpPr txBox="1"/>
          <p:nvPr/>
        </p:nvSpPr>
        <p:spPr>
          <a:xfrm>
            <a:off x="10664229" y="5165318"/>
            <a:ext cx="340158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/>
          </a:p>
        </p:txBody>
      </p:sp>
      <p:sp>
        <p:nvSpPr>
          <p:cNvPr id="1301" name="Google Shape;1301;p55"/>
          <p:cNvSpPr txBox="1"/>
          <p:nvPr/>
        </p:nvSpPr>
        <p:spPr>
          <a:xfrm>
            <a:off x="10238276" y="5165318"/>
            <a:ext cx="340158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1302" name="Google Shape;1302;p55"/>
          <p:cNvSpPr txBox="1"/>
          <p:nvPr/>
        </p:nvSpPr>
        <p:spPr>
          <a:xfrm>
            <a:off x="9793398" y="5165318"/>
            <a:ext cx="340158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/>
          </a:p>
        </p:txBody>
      </p:sp>
      <p:sp>
        <p:nvSpPr>
          <p:cNvPr id="1303" name="Google Shape;1303;p55"/>
          <p:cNvSpPr txBox="1"/>
          <p:nvPr/>
        </p:nvSpPr>
        <p:spPr>
          <a:xfrm>
            <a:off x="9348520" y="5165318"/>
            <a:ext cx="340158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/>
          </a:p>
        </p:txBody>
      </p:sp>
      <p:sp>
        <p:nvSpPr>
          <p:cNvPr id="1304" name="Google Shape;1304;p55"/>
          <p:cNvSpPr txBox="1"/>
          <p:nvPr/>
        </p:nvSpPr>
        <p:spPr>
          <a:xfrm>
            <a:off x="7833296" y="4642098"/>
            <a:ext cx="138531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Number</a:t>
            </a:r>
            <a:endParaRPr/>
          </a:p>
        </p:txBody>
      </p:sp>
      <p:sp>
        <p:nvSpPr>
          <p:cNvPr id="1305" name="Google Shape;1305;p55"/>
          <p:cNvSpPr txBox="1"/>
          <p:nvPr/>
        </p:nvSpPr>
        <p:spPr>
          <a:xfrm>
            <a:off x="7161212" y="5115580"/>
            <a:ext cx="204190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Length of LIS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9" name="Shape 1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" name="Google Shape;1310;p56"/>
          <p:cNvSpPr txBox="1"/>
          <p:nvPr>
            <p:ph idx="4294967295" type="ctrTitle"/>
          </p:nvPr>
        </p:nvSpPr>
        <p:spPr>
          <a:xfrm>
            <a:off x="912813" y="4894400"/>
            <a:ext cx="10363200" cy="820600"/>
          </a:xfrm>
          <a:prstGeom prst="rect">
            <a:avLst/>
          </a:prstGeom>
          <a:noFill/>
          <a:ln>
            <a:noFill/>
          </a:ln>
        </p:spPr>
        <p:txBody>
          <a:bodyPr anchorCtr="0" anchor="b" bIns="36000" lIns="36000" spcFirstLastPara="1" rIns="36000" wrap="square" tIns="3600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5400"/>
              <a:buFont typeface="Calibri"/>
              <a:buNone/>
            </a:pPr>
            <a:r>
              <a:rPr b="1" i="0" lang="en-US" sz="5400" u="none" cap="none" strike="noStrik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rPr>
              <a:t>Longest Increasing Subsequence</a:t>
            </a:r>
            <a:endParaRPr/>
          </a:p>
        </p:txBody>
      </p:sp>
      <p:sp>
        <p:nvSpPr>
          <p:cNvPr id="1311" name="Google Shape;1311;p56"/>
          <p:cNvSpPr txBox="1"/>
          <p:nvPr>
            <p:ph idx="4294967295" type="subTitle"/>
          </p:nvPr>
        </p:nvSpPr>
        <p:spPr>
          <a:xfrm>
            <a:off x="912813" y="5754968"/>
            <a:ext cx="10363200" cy="719034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36000" spcFirstLastPara="1" rIns="36000" wrap="square" tIns="36000">
            <a:spAutoFit/>
          </a:bodyPr>
          <a:lstStyle/>
          <a:p>
            <a:pPr indent="0" lvl="0" marL="0" marR="0" rtl="0" algn="ct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ts val="4000"/>
              <a:buFont typeface="Noto Sans Symbols"/>
              <a:buNone/>
            </a:pPr>
            <a:r>
              <a:rPr b="0" i="0" lang="en-US" sz="40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Iterative Bottom-Up Approach</a:t>
            </a:r>
            <a:endParaRPr/>
          </a:p>
        </p:txBody>
      </p:sp>
      <p:pic>
        <p:nvPicPr>
          <p:cNvPr id="1312" name="Google Shape;1312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37012" y="1219200"/>
            <a:ext cx="3998285" cy="3438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6" name="Shape 1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7" name="Google Shape;1317;p57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/>
              <a:t>Longest Increasing Subsequence</a:t>
            </a:r>
            <a:endParaRPr/>
          </a:p>
        </p:txBody>
      </p:sp>
      <p:graphicFrame>
        <p:nvGraphicFramePr>
          <p:cNvPr id="1318" name="Google Shape;1318;p57"/>
          <p:cNvGraphicFramePr/>
          <p:nvPr/>
        </p:nvGraphicFramePr>
        <p:xfrm>
          <a:off x="455612" y="2895600"/>
          <a:ext cx="3000000" cy="3000000"/>
        </p:xfrm>
        <a:graphic>
          <a:graphicData uri="http://schemas.openxmlformats.org/drawingml/2006/table">
            <a:tbl>
              <a:tblPr bandRow="1" firstCol="1" firstRow="1">
                <a:noFill/>
                <a:tableStyleId>{18A23087-2587-445D-985A-2291CA0B992A}</a:tableStyleId>
              </a:tblPr>
              <a:tblGrid>
                <a:gridCol w="1066800"/>
                <a:gridCol w="814000"/>
                <a:gridCol w="940400"/>
                <a:gridCol w="940400"/>
                <a:gridCol w="940400"/>
                <a:gridCol w="940400"/>
                <a:gridCol w="940400"/>
                <a:gridCol w="940400"/>
                <a:gridCol w="940400"/>
                <a:gridCol w="940400"/>
                <a:gridCol w="940400"/>
                <a:gridCol w="94040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index</a:t>
                      </a:r>
                      <a:endParaRPr sz="24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2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3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4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5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6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7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8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9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10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seq[]</a:t>
                      </a:r>
                      <a:endParaRPr sz="24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3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14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5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12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15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7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8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9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11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</a:t>
                      </a:r>
                      <a:endParaRPr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graphicFrame>
        <p:nvGraphicFramePr>
          <p:cNvPr id="1319" name="Google Shape;1319;p57"/>
          <p:cNvGraphicFramePr/>
          <p:nvPr/>
        </p:nvGraphicFramePr>
        <p:xfrm>
          <a:off x="448412" y="4573423"/>
          <a:ext cx="3000000" cy="3000000"/>
        </p:xfrm>
        <a:graphic>
          <a:graphicData uri="http://schemas.openxmlformats.org/drawingml/2006/table">
            <a:tbl>
              <a:tblPr bandRow="1" firstCol="1" firstRow="1">
                <a:noFill/>
                <a:tableStyleId>{18A23087-2587-445D-985A-2291CA0B992A}</a:tableStyleId>
              </a:tblPr>
              <a:tblGrid>
                <a:gridCol w="1066800"/>
                <a:gridCol w="814000"/>
                <a:gridCol w="940400"/>
                <a:gridCol w="940400"/>
                <a:gridCol w="940400"/>
                <a:gridCol w="940400"/>
                <a:gridCol w="940400"/>
                <a:gridCol w="940400"/>
                <a:gridCol w="940400"/>
                <a:gridCol w="940400"/>
                <a:gridCol w="940400"/>
                <a:gridCol w="94040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index</a:t>
                      </a:r>
                      <a:endParaRPr sz="24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2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3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4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5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6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7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8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9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10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len[]</a:t>
                      </a:r>
                      <a:endParaRPr b="1" sz="24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grpSp>
        <p:nvGrpSpPr>
          <p:cNvPr id="1320" name="Google Shape;1320;p57"/>
          <p:cNvGrpSpPr/>
          <p:nvPr/>
        </p:nvGrpSpPr>
        <p:grpSpPr>
          <a:xfrm>
            <a:off x="836612" y="2334783"/>
            <a:ext cx="304800" cy="2047428"/>
            <a:chOff x="1751012" y="2334783"/>
            <a:chExt cx="304800" cy="2047428"/>
          </a:xfrm>
        </p:grpSpPr>
        <p:sp>
          <p:nvSpPr>
            <p:cNvPr id="1321" name="Google Shape;1321;p57"/>
            <p:cNvSpPr/>
            <p:nvPr/>
          </p:nvSpPr>
          <p:spPr>
            <a:xfrm>
              <a:off x="1751012" y="2334783"/>
              <a:ext cx="304800" cy="381000"/>
            </a:xfrm>
            <a:prstGeom prst="downArrow">
              <a:avLst>
                <a:gd fmla="val 50000" name="adj1"/>
                <a:gd fmla="val 50000" name="adj2"/>
              </a:avLst>
            </a:prstGeom>
            <a:solidFill>
              <a:schemeClr val="accent1"/>
            </a:solidFill>
            <a:ln cap="flat" cmpd="sng" w="12700">
              <a:solidFill>
                <a:srgbClr val="AF762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2" name="Google Shape;1322;p57"/>
            <p:cNvSpPr/>
            <p:nvPr/>
          </p:nvSpPr>
          <p:spPr>
            <a:xfrm>
              <a:off x="1751012" y="4001211"/>
              <a:ext cx="304800" cy="381000"/>
            </a:xfrm>
            <a:prstGeom prst="downArrow">
              <a:avLst>
                <a:gd fmla="val 50000" name="adj1"/>
                <a:gd fmla="val 50000" name="adj2"/>
              </a:avLst>
            </a:prstGeom>
            <a:solidFill>
              <a:schemeClr val="accent1"/>
            </a:solidFill>
            <a:ln cap="flat" cmpd="sng" w="12700">
              <a:solidFill>
                <a:srgbClr val="AF762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aphicFrame>
        <p:nvGraphicFramePr>
          <p:cNvPr id="1323" name="Google Shape;1323;p57"/>
          <p:cNvGraphicFramePr/>
          <p:nvPr/>
        </p:nvGraphicFramePr>
        <p:xfrm>
          <a:off x="455612" y="1458674"/>
          <a:ext cx="3000000" cy="3000000"/>
        </p:xfrm>
        <a:graphic>
          <a:graphicData uri="http://schemas.openxmlformats.org/drawingml/2006/table">
            <a:tbl>
              <a:tblPr firstCol="1">
                <a:noFill/>
                <a:tableStyleId>{18A23087-2587-445D-985A-2291CA0B992A}</a:tableStyleId>
              </a:tblPr>
              <a:tblGrid>
                <a:gridCol w="762000"/>
                <a:gridCol w="220980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LIS</a:t>
                      </a:r>
                      <a:endParaRPr b="1" sz="24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/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7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Google Shape;1328;p58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/>
              <a:t>Longest Increasing Subsequence</a:t>
            </a:r>
            <a:endParaRPr/>
          </a:p>
        </p:txBody>
      </p:sp>
      <p:graphicFrame>
        <p:nvGraphicFramePr>
          <p:cNvPr id="1329" name="Google Shape;1329;p58"/>
          <p:cNvGraphicFramePr/>
          <p:nvPr/>
        </p:nvGraphicFramePr>
        <p:xfrm>
          <a:off x="455612" y="2895600"/>
          <a:ext cx="3000000" cy="3000000"/>
        </p:xfrm>
        <a:graphic>
          <a:graphicData uri="http://schemas.openxmlformats.org/drawingml/2006/table">
            <a:tbl>
              <a:tblPr bandRow="1" firstCol="1" firstRow="1">
                <a:noFill/>
                <a:tableStyleId>{18A23087-2587-445D-985A-2291CA0B992A}</a:tableStyleId>
              </a:tblPr>
              <a:tblGrid>
                <a:gridCol w="1066800"/>
                <a:gridCol w="814000"/>
                <a:gridCol w="940400"/>
                <a:gridCol w="940400"/>
                <a:gridCol w="940400"/>
                <a:gridCol w="940400"/>
                <a:gridCol w="940400"/>
                <a:gridCol w="940400"/>
                <a:gridCol w="940400"/>
                <a:gridCol w="940400"/>
                <a:gridCol w="940400"/>
                <a:gridCol w="94040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index</a:t>
                      </a:r>
                      <a:endParaRPr sz="24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2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3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4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5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6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7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8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9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10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seq[]</a:t>
                      </a:r>
                      <a:endParaRPr sz="24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3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14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5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12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15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7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8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9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11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</a:t>
                      </a:r>
                      <a:endParaRPr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graphicFrame>
        <p:nvGraphicFramePr>
          <p:cNvPr id="1330" name="Google Shape;1330;p58"/>
          <p:cNvGraphicFramePr/>
          <p:nvPr/>
        </p:nvGraphicFramePr>
        <p:xfrm>
          <a:off x="448412" y="4573423"/>
          <a:ext cx="3000000" cy="3000000"/>
        </p:xfrm>
        <a:graphic>
          <a:graphicData uri="http://schemas.openxmlformats.org/drawingml/2006/table">
            <a:tbl>
              <a:tblPr bandRow="1" firstCol="1" firstRow="1">
                <a:noFill/>
                <a:tableStyleId>{18A23087-2587-445D-985A-2291CA0B992A}</a:tableStyleId>
              </a:tblPr>
              <a:tblGrid>
                <a:gridCol w="1066800"/>
                <a:gridCol w="814000"/>
                <a:gridCol w="940400"/>
                <a:gridCol w="940400"/>
                <a:gridCol w="940400"/>
                <a:gridCol w="940400"/>
                <a:gridCol w="940400"/>
                <a:gridCol w="940400"/>
                <a:gridCol w="940400"/>
                <a:gridCol w="940400"/>
                <a:gridCol w="940400"/>
                <a:gridCol w="94040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index</a:t>
                      </a:r>
                      <a:endParaRPr sz="24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2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3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4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5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6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7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8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9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10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len[]</a:t>
                      </a:r>
                      <a:endParaRPr b="1" sz="24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graphicFrame>
        <p:nvGraphicFramePr>
          <p:cNvPr id="1331" name="Google Shape;1331;p58"/>
          <p:cNvGraphicFramePr/>
          <p:nvPr/>
        </p:nvGraphicFramePr>
        <p:xfrm>
          <a:off x="455612" y="1458674"/>
          <a:ext cx="3000000" cy="3000000"/>
        </p:xfrm>
        <a:graphic>
          <a:graphicData uri="http://schemas.openxmlformats.org/drawingml/2006/table">
            <a:tbl>
              <a:tblPr firstCol="1">
                <a:noFill/>
                <a:tableStyleId>{18A23087-2587-445D-985A-2291CA0B992A}</a:tableStyleId>
              </a:tblPr>
              <a:tblGrid>
                <a:gridCol w="762000"/>
                <a:gridCol w="220980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LIS</a:t>
                      </a:r>
                      <a:endParaRPr b="1" sz="24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3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pSp>
        <p:nvGrpSpPr>
          <p:cNvPr id="1332" name="Google Shape;1332;p58"/>
          <p:cNvGrpSpPr/>
          <p:nvPr/>
        </p:nvGrpSpPr>
        <p:grpSpPr>
          <a:xfrm>
            <a:off x="1751012" y="2334783"/>
            <a:ext cx="304800" cy="2047428"/>
            <a:chOff x="1751012" y="2334783"/>
            <a:chExt cx="304800" cy="2047428"/>
          </a:xfrm>
        </p:grpSpPr>
        <p:sp>
          <p:nvSpPr>
            <p:cNvPr id="1333" name="Google Shape;1333;p58"/>
            <p:cNvSpPr/>
            <p:nvPr/>
          </p:nvSpPr>
          <p:spPr>
            <a:xfrm>
              <a:off x="1751012" y="2334783"/>
              <a:ext cx="304800" cy="381000"/>
            </a:xfrm>
            <a:prstGeom prst="downArrow">
              <a:avLst>
                <a:gd fmla="val 50000" name="adj1"/>
                <a:gd fmla="val 50000" name="adj2"/>
              </a:avLst>
            </a:prstGeom>
            <a:solidFill>
              <a:schemeClr val="accent1"/>
            </a:solidFill>
            <a:ln cap="flat" cmpd="sng" w="12700">
              <a:solidFill>
                <a:srgbClr val="AF762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4" name="Google Shape;1334;p58"/>
            <p:cNvSpPr/>
            <p:nvPr/>
          </p:nvSpPr>
          <p:spPr>
            <a:xfrm>
              <a:off x="1751012" y="4001211"/>
              <a:ext cx="304800" cy="381000"/>
            </a:xfrm>
            <a:prstGeom prst="downArrow">
              <a:avLst>
                <a:gd fmla="val 50000" name="adj1"/>
                <a:gd fmla="val 50000" name="adj2"/>
              </a:avLst>
            </a:prstGeom>
            <a:solidFill>
              <a:schemeClr val="accent1"/>
            </a:solidFill>
            <a:ln cap="flat" cmpd="sng" w="12700">
              <a:solidFill>
                <a:srgbClr val="AF762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8" name="Shape 1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9" name="Google Shape;1339;p59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/>
              <a:t>Longest Increasing Subsequence</a:t>
            </a:r>
            <a:endParaRPr/>
          </a:p>
        </p:txBody>
      </p:sp>
      <p:graphicFrame>
        <p:nvGraphicFramePr>
          <p:cNvPr id="1340" name="Google Shape;1340;p59"/>
          <p:cNvGraphicFramePr/>
          <p:nvPr/>
        </p:nvGraphicFramePr>
        <p:xfrm>
          <a:off x="455612" y="2895600"/>
          <a:ext cx="3000000" cy="3000000"/>
        </p:xfrm>
        <a:graphic>
          <a:graphicData uri="http://schemas.openxmlformats.org/drawingml/2006/table">
            <a:tbl>
              <a:tblPr bandRow="1" firstCol="1" firstRow="1">
                <a:noFill/>
                <a:tableStyleId>{18A23087-2587-445D-985A-2291CA0B992A}</a:tableStyleId>
              </a:tblPr>
              <a:tblGrid>
                <a:gridCol w="1066800"/>
                <a:gridCol w="814000"/>
                <a:gridCol w="940400"/>
                <a:gridCol w="940400"/>
                <a:gridCol w="940400"/>
                <a:gridCol w="940400"/>
                <a:gridCol w="940400"/>
                <a:gridCol w="940400"/>
                <a:gridCol w="940400"/>
                <a:gridCol w="940400"/>
                <a:gridCol w="940400"/>
                <a:gridCol w="94040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index</a:t>
                      </a:r>
                      <a:endParaRPr sz="24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2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3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4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5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6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7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8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9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10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seq[]</a:t>
                      </a:r>
                      <a:endParaRPr sz="24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3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14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5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12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15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7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8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9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11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</a:t>
                      </a:r>
                      <a:endParaRPr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graphicFrame>
        <p:nvGraphicFramePr>
          <p:cNvPr id="1341" name="Google Shape;1341;p59"/>
          <p:cNvGraphicFramePr/>
          <p:nvPr/>
        </p:nvGraphicFramePr>
        <p:xfrm>
          <a:off x="448412" y="4573423"/>
          <a:ext cx="3000000" cy="3000000"/>
        </p:xfrm>
        <a:graphic>
          <a:graphicData uri="http://schemas.openxmlformats.org/drawingml/2006/table">
            <a:tbl>
              <a:tblPr bandRow="1" firstCol="1" firstRow="1">
                <a:noFill/>
                <a:tableStyleId>{18A23087-2587-445D-985A-2291CA0B992A}</a:tableStyleId>
              </a:tblPr>
              <a:tblGrid>
                <a:gridCol w="1066800"/>
                <a:gridCol w="814000"/>
                <a:gridCol w="940400"/>
                <a:gridCol w="940400"/>
                <a:gridCol w="940400"/>
                <a:gridCol w="940400"/>
                <a:gridCol w="940400"/>
                <a:gridCol w="940400"/>
                <a:gridCol w="940400"/>
                <a:gridCol w="940400"/>
                <a:gridCol w="940400"/>
                <a:gridCol w="94040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index</a:t>
                      </a:r>
                      <a:endParaRPr sz="24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2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3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4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5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6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7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8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9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10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len[]</a:t>
                      </a:r>
                      <a:endParaRPr b="1" sz="24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2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grpSp>
        <p:nvGrpSpPr>
          <p:cNvPr id="1342" name="Google Shape;1342;p59"/>
          <p:cNvGrpSpPr/>
          <p:nvPr/>
        </p:nvGrpSpPr>
        <p:grpSpPr>
          <a:xfrm>
            <a:off x="2639774" y="2334783"/>
            <a:ext cx="304800" cy="2047428"/>
            <a:chOff x="1751012" y="2334783"/>
            <a:chExt cx="304800" cy="2047428"/>
          </a:xfrm>
        </p:grpSpPr>
        <p:sp>
          <p:nvSpPr>
            <p:cNvPr id="1343" name="Google Shape;1343;p59"/>
            <p:cNvSpPr/>
            <p:nvPr/>
          </p:nvSpPr>
          <p:spPr>
            <a:xfrm>
              <a:off x="1751012" y="2334783"/>
              <a:ext cx="304800" cy="381000"/>
            </a:xfrm>
            <a:prstGeom prst="downArrow">
              <a:avLst>
                <a:gd fmla="val 50000" name="adj1"/>
                <a:gd fmla="val 50000" name="adj2"/>
              </a:avLst>
            </a:prstGeom>
            <a:solidFill>
              <a:schemeClr val="accent1"/>
            </a:solidFill>
            <a:ln cap="flat" cmpd="sng" w="12700">
              <a:solidFill>
                <a:srgbClr val="AF762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4" name="Google Shape;1344;p59"/>
            <p:cNvSpPr/>
            <p:nvPr/>
          </p:nvSpPr>
          <p:spPr>
            <a:xfrm>
              <a:off x="1751012" y="4001211"/>
              <a:ext cx="304800" cy="381000"/>
            </a:xfrm>
            <a:prstGeom prst="downArrow">
              <a:avLst>
                <a:gd fmla="val 50000" name="adj1"/>
                <a:gd fmla="val 50000" name="adj2"/>
              </a:avLst>
            </a:prstGeom>
            <a:solidFill>
              <a:schemeClr val="accent1"/>
            </a:solidFill>
            <a:ln cap="flat" cmpd="sng" w="12700">
              <a:solidFill>
                <a:srgbClr val="AF762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aphicFrame>
        <p:nvGraphicFramePr>
          <p:cNvPr id="1345" name="Google Shape;1345;p59"/>
          <p:cNvGraphicFramePr/>
          <p:nvPr/>
        </p:nvGraphicFramePr>
        <p:xfrm>
          <a:off x="455612" y="1458674"/>
          <a:ext cx="3000000" cy="3000000"/>
        </p:xfrm>
        <a:graphic>
          <a:graphicData uri="http://schemas.openxmlformats.org/drawingml/2006/table">
            <a:tbl>
              <a:tblPr firstCol="1">
                <a:noFill/>
                <a:tableStyleId>{18A23087-2587-445D-985A-2291CA0B992A}</a:tableStyleId>
              </a:tblPr>
              <a:tblGrid>
                <a:gridCol w="762000"/>
                <a:gridCol w="220980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LIS</a:t>
                      </a:r>
                      <a:endParaRPr b="1" sz="24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3, 14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6"/>
          <p:cNvSpPr txBox="1"/>
          <p:nvPr>
            <p:ph idx="1" type="body"/>
          </p:nvPr>
        </p:nvSpPr>
        <p:spPr>
          <a:xfrm>
            <a:off x="190413" y="1151121"/>
            <a:ext cx="11804822" cy="5570355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spcFirstLastPara="1" rIns="108000" wrap="square" tIns="36000">
            <a:normAutofit/>
          </a:bodyPr>
          <a:lstStyle/>
          <a:p>
            <a:pPr indent="-304747" lvl="0" marL="304747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3400"/>
              <a:buChar char="▪"/>
            </a:pPr>
            <a:r>
              <a:rPr b="1" lang="en-US">
                <a:solidFill>
                  <a:srgbClr val="F3CC5F"/>
                </a:solidFill>
              </a:rPr>
              <a:t>The Fibonacci sequence </a:t>
            </a:r>
            <a:r>
              <a:rPr lang="en-US"/>
              <a:t>holds the following integers:</a:t>
            </a:r>
            <a:endParaRPr/>
          </a:p>
          <a:p>
            <a:pPr indent="-231605" lvl="1" marL="609493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2560"/>
              <a:buChar char="▪"/>
            </a:pPr>
            <a:r>
              <a:rPr lang="en-US"/>
              <a:t>0, 1, 1, 2, 3, 5, 8, 13, 21, 34, 55, 89, 144, …</a:t>
            </a:r>
            <a:endParaRPr/>
          </a:p>
          <a:p>
            <a:pPr indent="-231605" lvl="1" marL="609493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2560"/>
              <a:buChar char="▪"/>
            </a:pPr>
            <a:r>
              <a:rPr lang="en-US"/>
              <a:t>The </a:t>
            </a:r>
            <a:r>
              <a:rPr b="1" lang="en-US">
                <a:solidFill>
                  <a:srgbClr val="F3CC5F"/>
                </a:solidFill>
              </a:rPr>
              <a:t>first two</a:t>
            </a:r>
            <a:r>
              <a:rPr lang="en-US"/>
              <a:t> numbers are </a:t>
            </a:r>
            <a:r>
              <a:rPr b="1" lang="en-US">
                <a:solidFill>
                  <a:srgbClr val="F3CC5F"/>
                </a:solidFill>
              </a:rPr>
              <a:t>0</a:t>
            </a:r>
            <a:r>
              <a:rPr lang="en-US"/>
              <a:t> and </a:t>
            </a:r>
            <a:r>
              <a:rPr b="1" lang="en-US">
                <a:solidFill>
                  <a:srgbClr val="F3CC5F"/>
                </a:solidFill>
              </a:rPr>
              <a:t>1</a:t>
            </a:r>
            <a:endParaRPr/>
          </a:p>
          <a:p>
            <a:pPr indent="-231605" lvl="1" marL="609493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2560"/>
              <a:buChar char="▪"/>
            </a:pPr>
            <a:r>
              <a:rPr lang="en-US"/>
              <a:t>Each subsequent number is the sum of the previous two numbers</a:t>
            </a:r>
            <a:endParaRPr/>
          </a:p>
          <a:p>
            <a:pPr indent="-304747" lvl="0" marL="304747" rtl="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SzPts val="3400"/>
              <a:buChar char="▪"/>
            </a:pPr>
            <a:r>
              <a:rPr lang="en-US"/>
              <a:t>Recursive mathematical formula:</a:t>
            </a:r>
            <a:endParaRPr/>
          </a:p>
          <a:p>
            <a:pPr indent="-231605" lvl="1" marL="609493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2560"/>
              <a:buChar char="▪"/>
            </a:pPr>
            <a:r>
              <a:rPr b="1" lang="en-US">
                <a:solidFill>
                  <a:srgbClr val="F3CC5F"/>
                </a:solidFill>
                <a:latin typeface="Consolas"/>
                <a:ea typeface="Consolas"/>
                <a:cs typeface="Consolas"/>
                <a:sym typeface="Consolas"/>
              </a:rPr>
              <a:t>F</a:t>
            </a:r>
            <a:r>
              <a:rPr b="1" baseline="-25000" lang="en-US">
                <a:solidFill>
                  <a:srgbClr val="F3CC5F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b="1" lang="en-US">
                <a:solidFill>
                  <a:srgbClr val="F3CC5F"/>
                </a:solidFill>
                <a:latin typeface="Consolas"/>
                <a:ea typeface="Consolas"/>
                <a:cs typeface="Consolas"/>
                <a:sym typeface="Consolas"/>
              </a:rPr>
              <a:t> = 0, F</a:t>
            </a:r>
            <a:r>
              <a:rPr b="1" baseline="-25000" lang="en-US">
                <a:solidFill>
                  <a:srgbClr val="F3CC5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1" lang="en-US">
                <a:solidFill>
                  <a:srgbClr val="F3CC5F"/>
                </a:solidFill>
                <a:latin typeface="Consolas"/>
                <a:ea typeface="Consolas"/>
                <a:cs typeface="Consolas"/>
                <a:sym typeface="Consolas"/>
              </a:rPr>
              <a:t> = 1</a:t>
            </a:r>
            <a:endParaRPr/>
          </a:p>
          <a:p>
            <a:pPr indent="-231605" lvl="1" marL="609493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2560"/>
              <a:buChar char="▪"/>
            </a:pPr>
            <a:r>
              <a:rPr b="1" lang="en-US">
                <a:solidFill>
                  <a:srgbClr val="F3CC5F"/>
                </a:solidFill>
                <a:latin typeface="Consolas"/>
                <a:ea typeface="Consolas"/>
                <a:cs typeface="Consolas"/>
                <a:sym typeface="Consolas"/>
              </a:rPr>
              <a:t>F</a:t>
            </a:r>
            <a:r>
              <a:rPr b="1" baseline="-25000" lang="en-US">
                <a:solidFill>
                  <a:srgbClr val="F3CC5F"/>
                </a:solidFill>
                <a:latin typeface="Consolas"/>
                <a:ea typeface="Consolas"/>
                <a:cs typeface="Consolas"/>
                <a:sym typeface="Consolas"/>
              </a:rPr>
              <a:t>n</a:t>
            </a:r>
            <a:r>
              <a:rPr b="1" lang="en-US">
                <a:solidFill>
                  <a:srgbClr val="F3CC5F"/>
                </a:solidFill>
                <a:latin typeface="Consolas"/>
                <a:ea typeface="Consolas"/>
                <a:cs typeface="Consolas"/>
                <a:sym typeface="Consolas"/>
              </a:rPr>
              <a:t> = F</a:t>
            </a:r>
            <a:r>
              <a:rPr b="1" baseline="-25000" lang="en-US">
                <a:solidFill>
                  <a:srgbClr val="F3CC5F"/>
                </a:solidFill>
                <a:latin typeface="Consolas"/>
                <a:ea typeface="Consolas"/>
                <a:cs typeface="Consolas"/>
                <a:sym typeface="Consolas"/>
              </a:rPr>
              <a:t>n-1</a:t>
            </a:r>
            <a:r>
              <a:rPr b="1" lang="en-US">
                <a:solidFill>
                  <a:srgbClr val="F3CC5F"/>
                </a:solidFill>
                <a:latin typeface="Consolas"/>
                <a:ea typeface="Consolas"/>
                <a:cs typeface="Consolas"/>
                <a:sym typeface="Consolas"/>
              </a:rPr>
              <a:t> + F</a:t>
            </a:r>
            <a:r>
              <a:rPr b="1" baseline="-25000" lang="en-US">
                <a:solidFill>
                  <a:srgbClr val="F3CC5F"/>
                </a:solidFill>
                <a:latin typeface="Consolas"/>
                <a:ea typeface="Consolas"/>
                <a:cs typeface="Consolas"/>
                <a:sym typeface="Consolas"/>
              </a:rPr>
              <a:t>n-2</a:t>
            </a:r>
            <a:endParaRPr/>
          </a:p>
        </p:txBody>
      </p:sp>
      <p:sp>
        <p:nvSpPr>
          <p:cNvPr id="112" name="Google Shape;112;p6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/>
              <a:t>Example: Fibonacci Sequence</a:t>
            </a:r>
            <a:endParaRPr/>
          </a:p>
        </p:txBody>
      </p:sp>
      <p:pic>
        <p:nvPicPr>
          <p:cNvPr descr="C:\Users\Nikolay\Desktop\800px-Fibonacci_spiral_34.svg.png" id="113" name="Google Shape;113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47013" y="4010238"/>
            <a:ext cx="3801288" cy="2404314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6"/>
          <p:cNvSpPr txBox="1"/>
          <p:nvPr>
            <p:ph idx="12" type="sldNum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9" name="Shape 1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0" name="Google Shape;1350;p60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/>
              <a:t>Longest Increasing Subsequence</a:t>
            </a:r>
            <a:endParaRPr/>
          </a:p>
        </p:txBody>
      </p:sp>
      <p:graphicFrame>
        <p:nvGraphicFramePr>
          <p:cNvPr id="1351" name="Google Shape;1351;p60"/>
          <p:cNvGraphicFramePr/>
          <p:nvPr/>
        </p:nvGraphicFramePr>
        <p:xfrm>
          <a:off x="455612" y="2895600"/>
          <a:ext cx="3000000" cy="3000000"/>
        </p:xfrm>
        <a:graphic>
          <a:graphicData uri="http://schemas.openxmlformats.org/drawingml/2006/table">
            <a:tbl>
              <a:tblPr bandRow="1" firstCol="1" firstRow="1">
                <a:noFill/>
                <a:tableStyleId>{18A23087-2587-445D-985A-2291CA0B992A}</a:tableStyleId>
              </a:tblPr>
              <a:tblGrid>
                <a:gridCol w="1066800"/>
                <a:gridCol w="814000"/>
                <a:gridCol w="940400"/>
                <a:gridCol w="940400"/>
                <a:gridCol w="940400"/>
                <a:gridCol w="940400"/>
                <a:gridCol w="940400"/>
                <a:gridCol w="940400"/>
                <a:gridCol w="940400"/>
                <a:gridCol w="940400"/>
                <a:gridCol w="940400"/>
                <a:gridCol w="94040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index</a:t>
                      </a:r>
                      <a:endParaRPr sz="24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2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3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4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5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6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7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8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9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10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seq[]</a:t>
                      </a:r>
                      <a:endParaRPr sz="24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3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14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5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12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15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7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8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9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11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</a:t>
                      </a:r>
                      <a:endParaRPr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graphicFrame>
        <p:nvGraphicFramePr>
          <p:cNvPr id="1352" name="Google Shape;1352;p60"/>
          <p:cNvGraphicFramePr/>
          <p:nvPr/>
        </p:nvGraphicFramePr>
        <p:xfrm>
          <a:off x="448412" y="4573423"/>
          <a:ext cx="3000000" cy="3000000"/>
        </p:xfrm>
        <a:graphic>
          <a:graphicData uri="http://schemas.openxmlformats.org/drawingml/2006/table">
            <a:tbl>
              <a:tblPr bandRow="1" firstCol="1" firstRow="1">
                <a:noFill/>
                <a:tableStyleId>{18A23087-2587-445D-985A-2291CA0B992A}</a:tableStyleId>
              </a:tblPr>
              <a:tblGrid>
                <a:gridCol w="1066800"/>
                <a:gridCol w="814000"/>
                <a:gridCol w="940400"/>
                <a:gridCol w="940400"/>
                <a:gridCol w="940400"/>
                <a:gridCol w="940400"/>
                <a:gridCol w="940400"/>
                <a:gridCol w="940400"/>
                <a:gridCol w="940400"/>
                <a:gridCol w="940400"/>
                <a:gridCol w="940400"/>
                <a:gridCol w="94040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index</a:t>
                      </a:r>
                      <a:endParaRPr sz="24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2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3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4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5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6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7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8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9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10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len[]</a:t>
                      </a:r>
                      <a:endParaRPr b="1" sz="24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2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2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grpSp>
        <p:nvGrpSpPr>
          <p:cNvPr id="1353" name="Google Shape;1353;p60"/>
          <p:cNvGrpSpPr/>
          <p:nvPr/>
        </p:nvGrpSpPr>
        <p:grpSpPr>
          <a:xfrm>
            <a:off x="3579812" y="2334783"/>
            <a:ext cx="304800" cy="2047428"/>
            <a:chOff x="1751012" y="2334783"/>
            <a:chExt cx="304800" cy="2047428"/>
          </a:xfrm>
        </p:grpSpPr>
        <p:sp>
          <p:nvSpPr>
            <p:cNvPr id="1354" name="Google Shape;1354;p60"/>
            <p:cNvSpPr/>
            <p:nvPr/>
          </p:nvSpPr>
          <p:spPr>
            <a:xfrm>
              <a:off x="1751012" y="2334783"/>
              <a:ext cx="304800" cy="381000"/>
            </a:xfrm>
            <a:prstGeom prst="downArrow">
              <a:avLst>
                <a:gd fmla="val 50000" name="adj1"/>
                <a:gd fmla="val 50000" name="adj2"/>
              </a:avLst>
            </a:prstGeom>
            <a:solidFill>
              <a:schemeClr val="accent1"/>
            </a:solidFill>
            <a:ln cap="flat" cmpd="sng" w="12700">
              <a:solidFill>
                <a:srgbClr val="AF762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5" name="Google Shape;1355;p60"/>
            <p:cNvSpPr/>
            <p:nvPr/>
          </p:nvSpPr>
          <p:spPr>
            <a:xfrm>
              <a:off x="1751012" y="4001211"/>
              <a:ext cx="304800" cy="381000"/>
            </a:xfrm>
            <a:prstGeom prst="downArrow">
              <a:avLst>
                <a:gd fmla="val 50000" name="adj1"/>
                <a:gd fmla="val 50000" name="adj2"/>
              </a:avLst>
            </a:prstGeom>
            <a:solidFill>
              <a:schemeClr val="accent1"/>
            </a:solidFill>
            <a:ln cap="flat" cmpd="sng" w="12700">
              <a:solidFill>
                <a:srgbClr val="AF762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aphicFrame>
        <p:nvGraphicFramePr>
          <p:cNvPr id="1356" name="Google Shape;1356;p60"/>
          <p:cNvGraphicFramePr/>
          <p:nvPr/>
        </p:nvGraphicFramePr>
        <p:xfrm>
          <a:off x="455612" y="1458674"/>
          <a:ext cx="3000000" cy="3000000"/>
        </p:xfrm>
        <a:graphic>
          <a:graphicData uri="http://schemas.openxmlformats.org/drawingml/2006/table">
            <a:tbl>
              <a:tblPr firstCol="1">
                <a:noFill/>
                <a:tableStyleId>{18A23087-2587-445D-985A-2291CA0B992A}</a:tableStyleId>
              </a:tblPr>
              <a:tblGrid>
                <a:gridCol w="762000"/>
                <a:gridCol w="220980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LIS</a:t>
                      </a:r>
                      <a:endParaRPr b="1" sz="24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3, 5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0" name="Shape 1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" name="Google Shape;1361;p61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/>
              <a:t>Longest Increasing Subsequence</a:t>
            </a:r>
            <a:endParaRPr/>
          </a:p>
        </p:txBody>
      </p:sp>
      <p:graphicFrame>
        <p:nvGraphicFramePr>
          <p:cNvPr id="1362" name="Google Shape;1362;p61"/>
          <p:cNvGraphicFramePr/>
          <p:nvPr/>
        </p:nvGraphicFramePr>
        <p:xfrm>
          <a:off x="455612" y="2895600"/>
          <a:ext cx="3000000" cy="3000000"/>
        </p:xfrm>
        <a:graphic>
          <a:graphicData uri="http://schemas.openxmlformats.org/drawingml/2006/table">
            <a:tbl>
              <a:tblPr bandRow="1" firstCol="1" firstRow="1">
                <a:noFill/>
                <a:tableStyleId>{18A23087-2587-445D-985A-2291CA0B992A}</a:tableStyleId>
              </a:tblPr>
              <a:tblGrid>
                <a:gridCol w="1066800"/>
                <a:gridCol w="814000"/>
                <a:gridCol w="940400"/>
                <a:gridCol w="940400"/>
                <a:gridCol w="940400"/>
                <a:gridCol w="940400"/>
                <a:gridCol w="940400"/>
                <a:gridCol w="940400"/>
                <a:gridCol w="940400"/>
                <a:gridCol w="940400"/>
                <a:gridCol w="940400"/>
                <a:gridCol w="94040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index</a:t>
                      </a:r>
                      <a:endParaRPr sz="24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2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3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4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5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6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7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8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9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10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seq[]</a:t>
                      </a:r>
                      <a:endParaRPr sz="24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3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14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5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12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15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7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8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9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11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</a:t>
                      </a:r>
                      <a:endParaRPr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graphicFrame>
        <p:nvGraphicFramePr>
          <p:cNvPr id="1363" name="Google Shape;1363;p61"/>
          <p:cNvGraphicFramePr/>
          <p:nvPr/>
        </p:nvGraphicFramePr>
        <p:xfrm>
          <a:off x="448412" y="4573423"/>
          <a:ext cx="3000000" cy="3000000"/>
        </p:xfrm>
        <a:graphic>
          <a:graphicData uri="http://schemas.openxmlformats.org/drawingml/2006/table">
            <a:tbl>
              <a:tblPr bandRow="1" firstCol="1" firstRow="1">
                <a:noFill/>
                <a:tableStyleId>{18A23087-2587-445D-985A-2291CA0B992A}</a:tableStyleId>
              </a:tblPr>
              <a:tblGrid>
                <a:gridCol w="1066800"/>
                <a:gridCol w="814000"/>
                <a:gridCol w="940400"/>
                <a:gridCol w="940400"/>
                <a:gridCol w="940400"/>
                <a:gridCol w="940400"/>
                <a:gridCol w="940400"/>
                <a:gridCol w="940400"/>
                <a:gridCol w="940400"/>
                <a:gridCol w="940400"/>
                <a:gridCol w="940400"/>
                <a:gridCol w="94040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index</a:t>
                      </a:r>
                      <a:endParaRPr sz="24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2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3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4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5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6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7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8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9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10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len[]</a:t>
                      </a:r>
                      <a:endParaRPr b="1" sz="24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2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2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3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grpSp>
        <p:nvGrpSpPr>
          <p:cNvPr id="1364" name="Google Shape;1364;p61"/>
          <p:cNvGrpSpPr/>
          <p:nvPr/>
        </p:nvGrpSpPr>
        <p:grpSpPr>
          <a:xfrm>
            <a:off x="4511304" y="2334783"/>
            <a:ext cx="304800" cy="2047428"/>
            <a:chOff x="1751012" y="2334783"/>
            <a:chExt cx="304800" cy="2047428"/>
          </a:xfrm>
        </p:grpSpPr>
        <p:sp>
          <p:nvSpPr>
            <p:cNvPr id="1365" name="Google Shape;1365;p61"/>
            <p:cNvSpPr/>
            <p:nvPr/>
          </p:nvSpPr>
          <p:spPr>
            <a:xfrm>
              <a:off x="1751012" y="2334783"/>
              <a:ext cx="304800" cy="381000"/>
            </a:xfrm>
            <a:prstGeom prst="downArrow">
              <a:avLst>
                <a:gd fmla="val 50000" name="adj1"/>
                <a:gd fmla="val 50000" name="adj2"/>
              </a:avLst>
            </a:prstGeom>
            <a:solidFill>
              <a:schemeClr val="accent1"/>
            </a:solidFill>
            <a:ln cap="flat" cmpd="sng" w="12700">
              <a:solidFill>
                <a:srgbClr val="AF762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6" name="Google Shape;1366;p61"/>
            <p:cNvSpPr/>
            <p:nvPr/>
          </p:nvSpPr>
          <p:spPr>
            <a:xfrm>
              <a:off x="1751012" y="4001211"/>
              <a:ext cx="304800" cy="381000"/>
            </a:xfrm>
            <a:prstGeom prst="downArrow">
              <a:avLst>
                <a:gd fmla="val 50000" name="adj1"/>
                <a:gd fmla="val 50000" name="adj2"/>
              </a:avLst>
            </a:prstGeom>
            <a:solidFill>
              <a:schemeClr val="accent1"/>
            </a:solidFill>
            <a:ln cap="flat" cmpd="sng" w="12700">
              <a:solidFill>
                <a:srgbClr val="AF762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aphicFrame>
        <p:nvGraphicFramePr>
          <p:cNvPr id="1367" name="Google Shape;1367;p61"/>
          <p:cNvGraphicFramePr/>
          <p:nvPr/>
        </p:nvGraphicFramePr>
        <p:xfrm>
          <a:off x="455612" y="1458674"/>
          <a:ext cx="3000000" cy="3000000"/>
        </p:xfrm>
        <a:graphic>
          <a:graphicData uri="http://schemas.openxmlformats.org/drawingml/2006/table">
            <a:tbl>
              <a:tblPr firstCol="1">
                <a:noFill/>
                <a:tableStyleId>{18A23087-2587-445D-985A-2291CA0B992A}</a:tableStyleId>
              </a:tblPr>
              <a:tblGrid>
                <a:gridCol w="762000"/>
                <a:gridCol w="220980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LIS</a:t>
                      </a:r>
                      <a:endParaRPr b="1" sz="24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3, 5, 12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1" name="Shape 1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" name="Google Shape;1372;p62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/>
              <a:t>Longest Increasing Subsequence</a:t>
            </a:r>
            <a:endParaRPr/>
          </a:p>
        </p:txBody>
      </p:sp>
      <p:graphicFrame>
        <p:nvGraphicFramePr>
          <p:cNvPr id="1373" name="Google Shape;1373;p62"/>
          <p:cNvGraphicFramePr/>
          <p:nvPr/>
        </p:nvGraphicFramePr>
        <p:xfrm>
          <a:off x="455612" y="2895600"/>
          <a:ext cx="3000000" cy="3000000"/>
        </p:xfrm>
        <a:graphic>
          <a:graphicData uri="http://schemas.openxmlformats.org/drawingml/2006/table">
            <a:tbl>
              <a:tblPr bandRow="1" firstCol="1" firstRow="1">
                <a:noFill/>
                <a:tableStyleId>{18A23087-2587-445D-985A-2291CA0B992A}</a:tableStyleId>
              </a:tblPr>
              <a:tblGrid>
                <a:gridCol w="1066800"/>
                <a:gridCol w="814000"/>
                <a:gridCol w="940400"/>
                <a:gridCol w="940400"/>
                <a:gridCol w="940400"/>
                <a:gridCol w="940400"/>
                <a:gridCol w="940400"/>
                <a:gridCol w="940400"/>
                <a:gridCol w="940400"/>
                <a:gridCol w="940400"/>
                <a:gridCol w="940400"/>
                <a:gridCol w="94040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index</a:t>
                      </a:r>
                      <a:endParaRPr sz="24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2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3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4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5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6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7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8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9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10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seq[]</a:t>
                      </a:r>
                      <a:endParaRPr sz="24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3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14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5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12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15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7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8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9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11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</a:t>
                      </a:r>
                      <a:endParaRPr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graphicFrame>
        <p:nvGraphicFramePr>
          <p:cNvPr id="1374" name="Google Shape;1374;p62"/>
          <p:cNvGraphicFramePr/>
          <p:nvPr/>
        </p:nvGraphicFramePr>
        <p:xfrm>
          <a:off x="448412" y="4573423"/>
          <a:ext cx="3000000" cy="3000000"/>
        </p:xfrm>
        <a:graphic>
          <a:graphicData uri="http://schemas.openxmlformats.org/drawingml/2006/table">
            <a:tbl>
              <a:tblPr bandRow="1" firstCol="1" firstRow="1">
                <a:noFill/>
                <a:tableStyleId>{18A23087-2587-445D-985A-2291CA0B992A}</a:tableStyleId>
              </a:tblPr>
              <a:tblGrid>
                <a:gridCol w="1066800"/>
                <a:gridCol w="814000"/>
                <a:gridCol w="940400"/>
                <a:gridCol w="940400"/>
                <a:gridCol w="940400"/>
                <a:gridCol w="940400"/>
                <a:gridCol w="940400"/>
                <a:gridCol w="940400"/>
                <a:gridCol w="940400"/>
                <a:gridCol w="940400"/>
                <a:gridCol w="940400"/>
                <a:gridCol w="94040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index</a:t>
                      </a:r>
                      <a:endParaRPr sz="24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2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3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4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5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6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7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8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9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10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len[]</a:t>
                      </a:r>
                      <a:endParaRPr b="1" sz="24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2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2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3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4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grpSp>
        <p:nvGrpSpPr>
          <p:cNvPr id="1375" name="Google Shape;1375;p62"/>
          <p:cNvGrpSpPr/>
          <p:nvPr/>
        </p:nvGrpSpPr>
        <p:grpSpPr>
          <a:xfrm>
            <a:off x="5484812" y="2334783"/>
            <a:ext cx="304800" cy="2047428"/>
            <a:chOff x="1751012" y="2334783"/>
            <a:chExt cx="304800" cy="2047428"/>
          </a:xfrm>
        </p:grpSpPr>
        <p:sp>
          <p:nvSpPr>
            <p:cNvPr id="1376" name="Google Shape;1376;p62"/>
            <p:cNvSpPr/>
            <p:nvPr/>
          </p:nvSpPr>
          <p:spPr>
            <a:xfrm>
              <a:off x="1751012" y="2334783"/>
              <a:ext cx="304800" cy="381000"/>
            </a:xfrm>
            <a:prstGeom prst="downArrow">
              <a:avLst>
                <a:gd fmla="val 50000" name="adj1"/>
                <a:gd fmla="val 50000" name="adj2"/>
              </a:avLst>
            </a:prstGeom>
            <a:solidFill>
              <a:schemeClr val="accent1"/>
            </a:solidFill>
            <a:ln cap="flat" cmpd="sng" w="12700">
              <a:solidFill>
                <a:srgbClr val="AF762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7" name="Google Shape;1377;p62"/>
            <p:cNvSpPr/>
            <p:nvPr/>
          </p:nvSpPr>
          <p:spPr>
            <a:xfrm>
              <a:off x="1751012" y="4001211"/>
              <a:ext cx="304800" cy="381000"/>
            </a:xfrm>
            <a:prstGeom prst="downArrow">
              <a:avLst>
                <a:gd fmla="val 50000" name="adj1"/>
                <a:gd fmla="val 50000" name="adj2"/>
              </a:avLst>
            </a:prstGeom>
            <a:solidFill>
              <a:schemeClr val="accent1"/>
            </a:solidFill>
            <a:ln cap="flat" cmpd="sng" w="12700">
              <a:solidFill>
                <a:srgbClr val="AF762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aphicFrame>
        <p:nvGraphicFramePr>
          <p:cNvPr id="1378" name="Google Shape;1378;p62"/>
          <p:cNvGraphicFramePr/>
          <p:nvPr/>
        </p:nvGraphicFramePr>
        <p:xfrm>
          <a:off x="455612" y="1458674"/>
          <a:ext cx="3000000" cy="3000000"/>
        </p:xfrm>
        <a:graphic>
          <a:graphicData uri="http://schemas.openxmlformats.org/drawingml/2006/table">
            <a:tbl>
              <a:tblPr firstCol="1">
                <a:noFill/>
                <a:tableStyleId>{18A23087-2587-445D-985A-2291CA0B992A}</a:tableStyleId>
              </a:tblPr>
              <a:tblGrid>
                <a:gridCol w="762000"/>
                <a:gridCol w="220980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LIS</a:t>
                      </a:r>
                      <a:endParaRPr b="1" sz="24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3, 5, 12, 15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2" name="Shape 1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" name="Google Shape;1383;p63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/>
              <a:t>Longest Increasing Subsequence</a:t>
            </a:r>
            <a:endParaRPr/>
          </a:p>
        </p:txBody>
      </p:sp>
      <p:graphicFrame>
        <p:nvGraphicFramePr>
          <p:cNvPr id="1384" name="Google Shape;1384;p63"/>
          <p:cNvGraphicFramePr/>
          <p:nvPr/>
        </p:nvGraphicFramePr>
        <p:xfrm>
          <a:off x="455612" y="2895600"/>
          <a:ext cx="3000000" cy="3000000"/>
        </p:xfrm>
        <a:graphic>
          <a:graphicData uri="http://schemas.openxmlformats.org/drawingml/2006/table">
            <a:tbl>
              <a:tblPr bandRow="1" firstCol="1" firstRow="1">
                <a:noFill/>
                <a:tableStyleId>{18A23087-2587-445D-985A-2291CA0B992A}</a:tableStyleId>
              </a:tblPr>
              <a:tblGrid>
                <a:gridCol w="1066800"/>
                <a:gridCol w="814000"/>
                <a:gridCol w="940400"/>
                <a:gridCol w="940400"/>
                <a:gridCol w="940400"/>
                <a:gridCol w="940400"/>
                <a:gridCol w="940400"/>
                <a:gridCol w="940400"/>
                <a:gridCol w="940400"/>
                <a:gridCol w="940400"/>
                <a:gridCol w="940400"/>
                <a:gridCol w="94040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index</a:t>
                      </a:r>
                      <a:endParaRPr sz="24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2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3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4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5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6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7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8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9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10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seq[]</a:t>
                      </a:r>
                      <a:endParaRPr sz="24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3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14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5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12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15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7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8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9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11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</a:t>
                      </a:r>
                      <a:endParaRPr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graphicFrame>
        <p:nvGraphicFramePr>
          <p:cNvPr id="1385" name="Google Shape;1385;p63"/>
          <p:cNvGraphicFramePr/>
          <p:nvPr/>
        </p:nvGraphicFramePr>
        <p:xfrm>
          <a:off x="448412" y="4573423"/>
          <a:ext cx="3000000" cy="3000000"/>
        </p:xfrm>
        <a:graphic>
          <a:graphicData uri="http://schemas.openxmlformats.org/drawingml/2006/table">
            <a:tbl>
              <a:tblPr bandRow="1" firstCol="1" firstRow="1">
                <a:noFill/>
                <a:tableStyleId>{18A23087-2587-445D-985A-2291CA0B992A}</a:tableStyleId>
              </a:tblPr>
              <a:tblGrid>
                <a:gridCol w="1066800"/>
                <a:gridCol w="814000"/>
                <a:gridCol w="940400"/>
                <a:gridCol w="940400"/>
                <a:gridCol w="940400"/>
                <a:gridCol w="940400"/>
                <a:gridCol w="940400"/>
                <a:gridCol w="940400"/>
                <a:gridCol w="940400"/>
                <a:gridCol w="940400"/>
                <a:gridCol w="940400"/>
                <a:gridCol w="94040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index</a:t>
                      </a:r>
                      <a:endParaRPr sz="24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2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3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4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5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6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7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8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9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10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len[]</a:t>
                      </a:r>
                      <a:endParaRPr b="1" sz="24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2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2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3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4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3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grpSp>
        <p:nvGrpSpPr>
          <p:cNvPr id="1386" name="Google Shape;1386;p63"/>
          <p:cNvGrpSpPr/>
          <p:nvPr/>
        </p:nvGrpSpPr>
        <p:grpSpPr>
          <a:xfrm>
            <a:off x="6399212" y="2334783"/>
            <a:ext cx="304800" cy="2047428"/>
            <a:chOff x="1751012" y="2334783"/>
            <a:chExt cx="304800" cy="2047428"/>
          </a:xfrm>
        </p:grpSpPr>
        <p:sp>
          <p:nvSpPr>
            <p:cNvPr id="1387" name="Google Shape;1387;p63"/>
            <p:cNvSpPr/>
            <p:nvPr/>
          </p:nvSpPr>
          <p:spPr>
            <a:xfrm>
              <a:off x="1751012" y="2334783"/>
              <a:ext cx="304800" cy="381000"/>
            </a:xfrm>
            <a:prstGeom prst="downArrow">
              <a:avLst>
                <a:gd fmla="val 50000" name="adj1"/>
                <a:gd fmla="val 50000" name="adj2"/>
              </a:avLst>
            </a:prstGeom>
            <a:solidFill>
              <a:schemeClr val="accent1"/>
            </a:solidFill>
            <a:ln cap="flat" cmpd="sng" w="12700">
              <a:solidFill>
                <a:srgbClr val="AF762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8" name="Google Shape;1388;p63"/>
            <p:cNvSpPr/>
            <p:nvPr/>
          </p:nvSpPr>
          <p:spPr>
            <a:xfrm>
              <a:off x="1751012" y="4001211"/>
              <a:ext cx="304800" cy="381000"/>
            </a:xfrm>
            <a:prstGeom prst="downArrow">
              <a:avLst>
                <a:gd fmla="val 50000" name="adj1"/>
                <a:gd fmla="val 50000" name="adj2"/>
              </a:avLst>
            </a:prstGeom>
            <a:solidFill>
              <a:schemeClr val="accent1"/>
            </a:solidFill>
            <a:ln cap="flat" cmpd="sng" w="12700">
              <a:solidFill>
                <a:srgbClr val="AF762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aphicFrame>
        <p:nvGraphicFramePr>
          <p:cNvPr id="1389" name="Google Shape;1389;p63"/>
          <p:cNvGraphicFramePr/>
          <p:nvPr/>
        </p:nvGraphicFramePr>
        <p:xfrm>
          <a:off x="455612" y="1458674"/>
          <a:ext cx="3000000" cy="3000000"/>
        </p:xfrm>
        <a:graphic>
          <a:graphicData uri="http://schemas.openxmlformats.org/drawingml/2006/table">
            <a:tbl>
              <a:tblPr firstCol="1">
                <a:noFill/>
                <a:tableStyleId>{18A23087-2587-445D-985A-2291CA0B992A}</a:tableStyleId>
              </a:tblPr>
              <a:tblGrid>
                <a:gridCol w="762000"/>
                <a:gridCol w="220980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LIS</a:t>
                      </a:r>
                      <a:endParaRPr b="1" sz="24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3, 5, 7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3" name="Shape 1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4" name="Google Shape;1394;p64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/>
              <a:t>Longest Increasing Subsequence</a:t>
            </a:r>
            <a:endParaRPr/>
          </a:p>
        </p:txBody>
      </p:sp>
      <p:graphicFrame>
        <p:nvGraphicFramePr>
          <p:cNvPr id="1395" name="Google Shape;1395;p64"/>
          <p:cNvGraphicFramePr/>
          <p:nvPr/>
        </p:nvGraphicFramePr>
        <p:xfrm>
          <a:off x="455612" y="2895600"/>
          <a:ext cx="3000000" cy="3000000"/>
        </p:xfrm>
        <a:graphic>
          <a:graphicData uri="http://schemas.openxmlformats.org/drawingml/2006/table">
            <a:tbl>
              <a:tblPr bandRow="1" firstCol="1" firstRow="1">
                <a:noFill/>
                <a:tableStyleId>{18A23087-2587-445D-985A-2291CA0B992A}</a:tableStyleId>
              </a:tblPr>
              <a:tblGrid>
                <a:gridCol w="1066800"/>
                <a:gridCol w="814000"/>
                <a:gridCol w="940400"/>
                <a:gridCol w="940400"/>
                <a:gridCol w="940400"/>
                <a:gridCol w="940400"/>
                <a:gridCol w="940400"/>
                <a:gridCol w="940400"/>
                <a:gridCol w="940400"/>
                <a:gridCol w="940400"/>
                <a:gridCol w="940400"/>
                <a:gridCol w="94040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index</a:t>
                      </a:r>
                      <a:endParaRPr sz="24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2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3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4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5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6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7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8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9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10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seq[]</a:t>
                      </a:r>
                      <a:endParaRPr sz="24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3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14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5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12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15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7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8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9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11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</a:t>
                      </a:r>
                      <a:endParaRPr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graphicFrame>
        <p:nvGraphicFramePr>
          <p:cNvPr id="1396" name="Google Shape;1396;p64"/>
          <p:cNvGraphicFramePr/>
          <p:nvPr/>
        </p:nvGraphicFramePr>
        <p:xfrm>
          <a:off x="448412" y="4573423"/>
          <a:ext cx="3000000" cy="3000000"/>
        </p:xfrm>
        <a:graphic>
          <a:graphicData uri="http://schemas.openxmlformats.org/drawingml/2006/table">
            <a:tbl>
              <a:tblPr bandRow="1" firstCol="1" firstRow="1">
                <a:noFill/>
                <a:tableStyleId>{18A23087-2587-445D-985A-2291CA0B992A}</a:tableStyleId>
              </a:tblPr>
              <a:tblGrid>
                <a:gridCol w="1066800"/>
                <a:gridCol w="814000"/>
                <a:gridCol w="940400"/>
                <a:gridCol w="940400"/>
                <a:gridCol w="940400"/>
                <a:gridCol w="940400"/>
                <a:gridCol w="940400"/>
                <a:gridCol w="940400"/>
                <a:gridCol w="940400"/>
                <a:gridCol w="940400"/>
                <a:gridCol w="940400"/>
                <a:gridCol w="94040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index</a:t>
                      </a:r>
                      <a:endParaRPr sz="24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2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3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4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5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6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7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8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9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10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len[]</a:t>
                      </a:r>
                      <a:endParaRPr b="1" sz="24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2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2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3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4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3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4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grpSp>
        <p:nvGrpSpPr>
          <p:cNvPr id="1397" name="Google Shape;1397;p64"/>
          <p:cNvGrpSpPr/>
          <p:nvPr/>
        </p:nvGrpSpPr>
        <p:grpSpPr>
          <a:xfrm>
            <a:off x="7355628" y="2334783"/>
            <a:ext cx="304800" cy="2047428"/>
            <a:chOff x="1751012" y="2334783"/>
            <a:chExt cx="304800" cy="2047428"/>
          </a:xfrm>
        </p:grpSpPr>
        <p:sp>
          <p:nvSpPr>
            <p:cNvPr id="1398" name="Google Shape;1398;p64"/>
            <p:cNvSpPr/>
            <p:nvPr/>
          </p:nvSpPr>
          <p:spPr>
            <a:xfrm>
              <a:off x="1751012" y="2334783"/>
              <a:ext cx="304800" cy="381000"/>
            </a:xfrm>
            <a:prstGeom prst="downArrow">
              <a:avLst>
                <a:gd fmla="val 50000" name="adj1"/>
                <a:gd fmla="val 50000" name="adj2"/>
              </a:avLst>
            </a:prstGeom>
            <a:solidFill>
              <a:schemeClr val="accent1"/>
            </a:solidFill>
            <a:ln cap="flat" cmpd="sng" w="12700">
              <a:solidFill>
                <a:srgbClr val="AF762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9" name="Google Shape;1399;p64"/>
            <p:cNvSpPr/>
            <p:nvPr/>
          </p:nvSpPr>
          <p:spPr>
            <a:xfrm>
              <a:off x="1751012" y="4001211"/>
              <a:ext cx="304800" cy="381000"/>
            </a:xfrm>
            <a:prstGeom prst="downArrow">
              <a:avLst>
                <a:gd fmla="val 50000" name="adj1"/>
                <a:gd fmla="val 50000" name="adj2"/>
              </a:avLst>
            </a:prstGeom>
            <a:solidFill>
              <a:schemeClr val="accent1"/>
            </a:solidFill>
            <a:ln cap="flat" cmpd="sng" w="12700">
              <a:solidFill>
                <a:srgbClr val="AF762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aphicFrame>
        <p:nvGraphicFramePr>
          <p:cNvPr id="1400" name="Google Shape;1400;p64"/>
          <p:cNvGraphicFramePr/>
          <p:nvPr/>
        </p:nvGraphicFramePr>
        <p:xfrm>
          <a:off x="455612" y="1458674"/>
          <a:ext cx="3000000" cy="3000000"/>
        </p:xfrm>
        <a:graphic>
          <a:graphicData uri="http://schemas.openxmlformats.org/drawingml/2006/table">
            <a:tbl>
              <a:tblPr firstCol="1">
                <a:noFill/>
                <a:tableStyleId>{18A23087-2587-445D-985A-2291CA0B992A}</a:tableStyleId>
              </a:tblPr>
              <a:tblGrid>
                <a:gridCol w="762000"/>
                <a:gridCol w="220980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LIS</a:t>
                      </a:r>
                      <a:endParaRPr b="1" sz="24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3, 5, 7, 8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4" name="Shape 1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5" name="Google Shape;1405;p65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/>
              <a:t>Longest Increasing Subsequence</a:t>
            </a:r>
            <a:endParaRPr/>
          </a:p>
        </p:txBody>
      </p:sp>
      <p:graphicFrame>
        <p:nvGraphicFramePr>
          <p:cNvPr id="1406" name="Google Shape;1406;p65"/>
          <p:cNvGraphicFramePr/>
          <p:nvPr/>
        </p:nvGraphicFramePr>
        <p:xfrm>
          <a:off x="455612" y="2895600"/>
          <a:ext cx="3000000" cy="3000000"/>
        </p:xfrm>
        <a:graphic>
          <a:graphicData uri="http://schemas.openxmlformats.org/drawingml/2006/table">
            <a:tbl>
              <a:tblPr bandRow="1" firstCol="1" firstRow="1">
                <a:noFill/>
                <a:tableStyleId>{18A23087-2587-445D-985A-2291CA0B992A}</a:tableStyleId>
              </a:tblPr>
              <a:tblGrid>
                <a:gridCol w="1066800"/>
                <a:gridCol w="814000"/>
                <a:gridCol w="940400"/>
                <a:gridCol w="940400"/>
                <a:gridCol w="940400"/>
                <a:gridCol w="940400"/>
                <a:gridCol w="940400"/>
                <a:gridCol w="940400"/>
                <a:gridCol w="940400"/>
                <a:gridCol w="940400"/>
                <a:gridCol w="940400"/>
                <a:gridCol w="94040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index</a:t>
                      </a:r>
                      <a:endParaRPr sz="24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2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3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4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5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6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7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8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9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10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seq[]</a:t>
                      </a:r>
                      <a:endParaRPr sz="24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3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14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5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12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15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7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8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9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11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</a:t>
                      </a:r>
                      <a:endParaRPr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graphicFrame>
        <p:nvGraphicFramePr>
          <p:cNvPr id="1407" name="Google Shape;1407;p65"/>
          <p:cNvGraphicFramePr/>
          <p:nvPr/>
        </p:nvGraphicFramePr>
        <p:xfrm>
          <a:off x="448412" y="4573423"/>
          <a:ext cx="3000000" cy="3000000"/>
        </p:xfrm>
        <a:graphic>
          <a:graphicData uri="http://schemas.openxmlformats.org/drawingml/2006/table">
            <a:tbl>
              <a:tblPr bandRow="1" firstCol="1" firstRow="1">
                <a:noFill/>
                <a:tableStyleId>{18A23087-2587-445D-985A-2291CA0B992A}</a:tableStyleId>
              </a:tblPr>
              <a:tblGrid>
                <a:gridCol w="1066800"/>
                <a:gridCol w="814000"/>
                <a:gridCol w="940400"/>
                <a:gridCol w="940400"/>
                <a:gridCol w="940400"/>
                <a:gridCol w="940400"/>
                <a:gridCol w="940400"/>
                <a:gridCol w="940400"/>
                <a:gridCol w="940400"/>
                <a:gridCol w="940400"/>
                <a:gridCol w="940400"/>
                <a:gridCol w="94040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index</a:t>
                      </a:r>
                      <a:endParaRPr sz="24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2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3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4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5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6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7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8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9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10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len[]</a:t>
                      </a:r>
                      <a:endParaRPr b="1" sz="24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2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2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3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4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3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4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5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grpSp>
        <p:nvGrpSpPr>
          <p:cNvPr id="1408" name="Google Shape;1408;p65"/>
          <p:cNvGrpSpPr/>
          <p:nvPr/>
        </p:nvGrpSpPr>
        <p:grpSpPr>
          <a:xfrm>
            <a:off x="8270028" y="2334783"/>
            <a:ext cx="304800" cy="2047428"/>
            <a:chOff x="1751012" y="2334783"/>
            <a:chExt cx="304800" cy="2047428"/>
          </a:xfrm>
        </p:grpSpPr>
        <p:sp>
          <p:nvSpPr>
            <p:cNvPr id="1409" name="Google Shape;1409;p65"/>
            <p:cNvSpPr/>
            <p:nvPr/>
          </p:nvSpPr>
          <p:spPr>
            <a:xfrm>
              <a:off x="1751012" y="2334783"/>
              <a:ext cx="304800" cy="381000"/>
            </a:xfrm>
            <a:prstGeom prst="downArrow">
              <a:avLst>
                <a:gd fmla="val 50000" name="adj1"/>
                <a:gd fmla="val 50000" name="adj2"/>
              </a:avLst>
            </a:prstGeom>
            <a:solidFill>
              <a:schemeClr val="accent1"/>
            </a:solidFill>
            <a:ln cap="flat" cmpd="sng" w="12700">
              <a:solidFill>
                <a:srgbClr val="AF762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0" name="Google Shape;1410;p65"/>
            <p:cNvSpPr/>
            <p:nvPr/>
          </p:nvSpPr>
          <p:spPr>
            <a:xfrm>
              <a:off x="1751012" y="4001211"/>
              <a:ext cx="304800" cy="381000"/>
            </a:xfrm>
            <a:prstGeom prst="downArrow">
              <a:avLst>
                <a:gd fmla="val 50000" name="adj1"/>
                <a:gd fmla="val 50000" name="adj2"/>
              </a:avLst>
            </a:prstGeom>
            <a:solidFill>
              <a:schemeClr val="accent1"/>
            </a:solidFill>
            <a:ln cap="flat" cmpd="sng" w="12700">
              <a:solidFill>
                <a:srgbClr val="AF762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aphicFrame>
        <p:nvGraphicFramePr>
          <p:cNvPr id="1411" name="Google Shape;1411;p65"/>
          <p:cNvGraphicFramePr/>
          <p:nvPr/>
        </p:nvGraphicFramePr>
        <p:xfrm>
          <a:off x="455612" y="1458674"/>
          <a:ext cx="3000000" cy="3000000"/>
        </p:xfrm>
        <a:graphic>
          <a:graphicData uri="http://schemas.openxmlformats.org/drawingml/2006/table">
            <a:tbl>
              <a:tblPr firstCol="1">
                <a:noFill/>
                <a:tableStyleId>{18A23087-2587-445D-985A-2291CA0B992A}</a:tableStyleId>
              </a:tblPr>
              <a:tblGrid>
                <a:gridCol w="762000"/>
                <a:gridCol w="220980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LIS</a:t>
                      </a:r>
                      <a:endParaRPr b="1" sz="24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3, 5, 7, 8, 9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5" name="Shape 1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6" name="Google Shape;1416;p66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/>
              <a:t>Longest Increasing Subsequence</a:t>
            </a:r>
            <a:endParaRPr/>
          </a:p>
        </p:txBody>
      </p:sp>
      <p:graphicFrame>
        <p:nvGraphicFramePr>
          <p:cNvPr id="1417" name="Google Shape;1417;p66"/>
          <p:cNvGraphicFramePr/>
          <p:nvPr/>
        </p:nvGraphicFramePr>
        <p:xfrm>
          <a:off x="455612" y="2895600"/>
          <a:ext cx="3000000" cy="3000000"/>
        </p:xfrm>
        <a:graphic>
          <a:graphicData uri="http://schemas.openxmlformats.org/drawingml/2006/table">
            <a:tbl>
              <a:tblPr bandRow="1" firstCol="1" firstRow="1">
                <a:noFill/>
                <a:tableStyleId>{18A23087-2587-445D-985A-2291CA0B992A}</a:tableStyleId>
              </a:tblPr>
              <a:tblGrid>
                <a:gridCol w="1066800"/>
                <a:gridCol w="814000"/>
                <a:gridCol w="940400"/>
                <a:gridCol w="940400"/>
                <a:gridCol w="940400"/>
                <a:gridCol w="940400"/>
                <a:gridCol w="940400"/>
                <a:gridCol w="940400"/>
                <a:gridCol w="940400"/>
                <a:gridCol w="940400"/>
                <a:gridCol w="940400"/>
                <a:gridCol w="94040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index</a:t>
                      </a:r>
                      <a:endParaRPr sz="24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2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3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4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5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6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7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8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9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10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seq[]</a:t>
                      </a:r>
                      <a:endParaRPr sz="24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3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14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5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12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15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7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8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9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11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</a:t>
                      </a:r>
                      <a:endParaRPr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graphicFrame>
        <p:nvGraphicFramePr>
          <p:cNvPr id="1418" name="Google Shape;1418;p66"/>
          <p:cNvGraphicFramePr/>
          <p:nvPr/>
        </p:nvGraphicFramePr>
        <p:xfrm>
          <a:off x="448412" y="4573423"/>
          <a:ext cx="3000000" cy="3000000"/>
        </p:xfrm>
        <a:graphic>
          <a:graphicData uri="http://schemas.openxmlformats.org/drawingml/2006/table">
            <a:tbl>
              <a:tblPr bandRow="1" firstCol="1" firstRow="1">
                <a:noFill/>
                <a:tableStyleId>{18A23087-2587-445D-985A-2291CA0B992A}</a:tableStyleId>
              </a:tblPr>
              <a:tblGrid>
                <a:gridCol w="1066800"/>
                <a:gridCol w="814000"/>
                <a:gridCol w="940400"/>
                <a:gridCol w="940400"/>
                <a:gridCol w="940400"/>
                <a:gridCol w="940400"/>
                <a:gridCol w="940400"/>
                <a:gridCol w="940400"/>
                <a:gridCol w="940400"/>
                <a:gridCol w="940400"/>
                <a:gridCol w="940400"/>
                <a:gridCol w="94040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index</a:t>
                      </a:r>
                      <a:endParaRPr sz="24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2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3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4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5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6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7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8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9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10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len[]</a:t>
                      </a:r>
                      <a:endParaRPr b="1" sz="24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2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2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3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4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3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4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5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6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grpSp>
        <p:nvGrpSpPr>
          <p:cNvPr id="1419" name="Google Shape;1419;p66"/>
          <p:cNvGrpSpPr/>
          <p:nvPr/>
        </p:nvGrpSpPr>
        <p:grpSpPr>
          <a:xfrm>
            <a:off x="9218612" y="2334783"/>
            <a:ext cx="304800" cy="2047428"/>
            <a:chOff x="1751012" y="2334783"/>
            <a:chExt cx="304800" cy="2047428"/>
          </a:xfrm>
        </p:grpSpPr>
        <p:sp>
          <p:nvSpPr>
            <p:cNvPr id="1420" name="Google Shape;1420;p66"/>
            <p:cNvSpPr/>
            <p:nvPr/>
          </p:nvSpPr>
          <p:spPr>
            <a:xfrm>
              <a:off x="1751012" y="2334783"/>
              <a:ext cx="304800" cy="381000"/>
            </a:xfrm>
            <a:prstGeom prst="downArrow">
              <a:avLst>
                <a:gd fmla="val 50000" name="adj1"/>
                <a:gd fmla="val 50000" name="adj2"/>
              </a:avLst>
            </a:prstGeom>
            <a:solidFill>
              <a:schemeClr val="accent1"/>
            </a:solidFill>
            <a:ln cap="flat" cmpd="sng" w="12700">
              <a:solidFill>
                <a:srgbClr val="AF762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1" name="Google Shape;1421;p66"/>
            <p:cNvSpPr/>
            <p:nvPr/>
          </p:nvSpPr>
          <p:spPr>
            <a:xfrm>
              <a:off x="1751012" y="4001211"/>
              <a:ext cx="304800" cy="381000"/>
            </a:xfrm>
            <a:prstGeom prst="downArrow">
              <a:avLst>
                <a:gd fmla="val 50000" name="adj1"/>
                <a:gd fmla="val 50000" name="adj2"/>
              </a:avLst>
            </a:prstGeom>
            <a:solidFill>
              <a:schemeClr val="accent1"/>
            </a:solidFill>
            <a:ln cap="flat" cmpd="sng" w="12700">
              <a:solidFill>
                <a:srgbClr val="AF762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aphicFrame>
        <p:nvGraphicFramePr>
          <p:cNvPr id="1422" name="Google Shape;1422;p66"/>
          <p:cNvGraphicFramePr/>
          <p:nvPr/>
        </p:nvGraphicFramePr>
        <p:xfrm>
          <a:off x="455612" y="1458674"/>
          <a:ext cx="3000000" cy="3000000"/>
        </p:xfrm>
        <a:graphic>
          <a:graphicData uri="http://schemas.openxmlformats.org/drawingml/2006/table">
            <a:tbl>
              <a:tblPr firstCol="1">
                <a:noFill/>
                <a:tableStyleId>{18A23087-2587-445D-985A-2291CA0B992A}</a:tableStyleId>
              </a:tblPr>
              <a:tblGrid>
                <a:gridCol w="762000"/>
                <a:gridCol w="220980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LIS</a:t>
                      </a:r>
                      <a:endParaRPr b="1" sz="24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3, 5, 7, 8, 9, 11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6" name="Shape 1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7" name="Google Shape;1427;p67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/>
              <a:t>Longest Increasing Subsequence</a:t>
            </a:r>
            <a:endParaRPr/>
          </a:p>
        </p:txBody>
      </p:sp>
      <p:graphicFrame>
        <p:nvGraphicFramePr>
          <p:cNvPr id="1428" name="Google Shape;1428;p67"/>
          <p:cNvGraphicFramePr/>
          <p:nvPr/>
        </p:nvGraphicFramePr>
        <p:xfrm>
          <a:off x="455612" y="2895600"/>
          <a:ext cx="3000000" cy="3000000"/>
        </p:xfrm>
        <a:graphic>
          <a:graphicData uri="http://schemas.openxmlformats.org/drawingml/2006/table">
            <a:tbl>
              <a:tblPr bandRow="1" firstCol="1" firstRow="1">
                <a:noFill/>
                <a:tableStyleId>{18A23087-2587-445D-985A-2291CA0B992A}</a:tableStyleId>
              </a:tblPr>
              <a:tblGrid>
                <a:gridCol w="1066800"/>
                <a:gridCol w="814000"/>
                <a:gridCol w="940400"/>
                <a:gridCol w="940400"/>
                <a:gridCol w="940400"/>
                <a:gridCol w="940400"/>
                <a:gridCol w="940400"/>
                <a:gridCol w="940400"/>
                <a:gridCol w="940400"/>
                <a:gridCol w="940400"/>
                <a:gridCol w="940400"/>
                <a:gridCol w="94040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index</a:t>
                      </a:r>
                      <a:endParaRPr sz="24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2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3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4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5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6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7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8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9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10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seq[]</a:t>
                      </a:r>
                      <a:endParaRPr sz="24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3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14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5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12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15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7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8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9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11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</a:t>
                      </a:r>
                      <a:endParaRPr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graphicFrame>
        <p:nvGraphicFramePr>
          <p:cNvPr id="1429" name="Google Shape;1429;p67"/>
          <p:cNvGraphicFramePr/>
          <p:nvPr/>
        </p:nvGraphicFramePr>
        <p:xfrm>
          <a:off x="448412" y="4573423"/>
          <a:ext cx="3000000" cy="3000000"/>
        </p:xfrm>
        <a:graphic>
          <a:graphicData uri="http://schemas.openxmlformats.org/drawingml/2006/table">
            <a:tbl>
              <a:tblPr bandRow="1" firstCol="1" firstRow="1">
                <a:noFill/>
                <a:tableStyleId>{18A23087-2587-445D-985A-2291CA0B992A}</a:tableStyleId>
              </a:tblPr>
              <a:tblGrid>
                <a:gridCol w="1066800"/>
                <a:gridCol w="814000"/>
                <a:gridCol w="940400"/>
                <a:gridCol w="940400"/>
                <a:gridCol w="940400"/>
                <a:gridCol w="940400"/>
                <a:gridCol w="940400"/>
                <a:gridCol w="940400"/>
                <a:gridCol w="940400"/>
                <a:gridCol w="940400"/>
                <a:gridCol w="940400"/>
                <a:gridCol w="94040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index</a:t>
                      </a:r>
                      <a:endParaRPr sz="24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2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3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4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5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6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7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8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9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10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len[]</a:t>
                      </a:r>
                      <a:endParaRPr b="1" sz="24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2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2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3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4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3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4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5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6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6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grpSp>
        <p:nvGrpSpPr>
          <p:cNvPr id="1430" name="Google Shape;1430;p67"/>
          <p:cNvGrpSpPr/>
          <p:nvPr/>
        </p:nvGrpSpPr>
        <p:grpSpPr>
          <a:xfrm>
            <a:off x="10183574" y="2334783"/>
            <a:ext cx="304800" cy="2047428"/>
            <a:chOff x="1751012" y="2334783"/>
            <a:chExt cx="304800" cy="2047428"/>
          </a:xfrm>
        </p:grpSpPr>
        <p:sp>
          <p:nvSpPr>
            <p:cNvPr id="1431" name="Google Shape;1431;p67"/>
            <p:cNvSpPr/>
            <p:nvPr/>
          </p:nvSpPr>
          <p:spPr>
            <a:xfrm>
              <a:off x="1751012" y="2334783"/>
              <a:ext cx="304800" cy="381000"/>
            </a:xfrm>
            <a:prstGeom prst="downArrow">
              <a:avLst>
                <a:gd fmla="val 50000" name="adj1"/>
                <a:gd fmla="val 50000" name="adj2"/>
              </a:avLst>
            </a:prstGeom>
            <a:solidFill>
              <a:schemeClr val="accent1"/>
            </a:solidFill>
            <a:ln cap="flat" cmpd="sng" w="12700">
              <a:solidFill>
                <a:srgbClr val="AF762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2" name="Google Shape;1432;p67"/>
            <p:cNvSpPr/>
            <p:nvPr/>
          </p:nvSpPr>
          <p:spPr>
            <a:xfrm>
              <a:off x="1751012" y="4001211"/>
              <a:ext cx="304800" cy="381000"/>
            </a:xfrm>
            <a:prstGeom prst="downArrow">
              <a:avLst>
                <a:gd fmla="val 50000" name="adj1"/>
                <a:gd fmla="val 50000" name="adj2"/>
              </a:avLst>
            </a:prstGeom>
            <a:solidFill>
              <a:schemeClr val="accent1"/>
            </a:solidFill>
            <a:ln cap="flat" cmpd="sng" w="12700">
              <a:solidFill>
                <a:srgbClr val="AF762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aphicFrame>
        <p:nvGraphicFramePr>
          <p:cNvPr id="1433" name="Google Shape;1433;p67"/>
          <p:cNvGraphicFramePr/>
          <p:nvPr/>
        </p:nvGraphicFramePr>
        <p:xfrm>
          <a:off x="455612" y="1458674"/>
          <a:ext cx="3000000" cy="3000000"/>
        </p:xfrm>
        <a:graphic>
          <a:graphicData uri="http://schemas.openxmlformats.org/drawingml/2006/table">
            <a:tbl>
              <a:tblPr firstCol="1">
                <a:noFill/>
                <a:tableStyleId>{18A23087-2587-445D-985A-2291CA0B992A}</a:tableStyleId>
              </a:tblPr>
              <a:tblGrid>
                <a:gridCol w="762000"/>
                <a:gridCol w="220980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LIS</a:t>
                      </a:r>
                      <a:endParaRPr b="1" sz="24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3, 5, 7, 8, 9, 10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7" name="Shape 1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8" name="Google Shape;1438;p68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/>
              <a:t>Longest Increasing Subsequence</a:t>
            </a:r>
            <a:endParaRPr/>
          </a:p>
        </p:txBody>
      </p:sp>
      <p:graphicFrame>
        <p:nvGraphicFramePr>
          <p:cNvPr id="1439" name="Google Shape;1439;p68"/>
          <p:cNvGraphicFramePr/>
          <p:nvPr/>
        </p:nvGraphicFramePr>
        <p:xfrm>
          <a:off x="455612" y="2895600"/>
          <a:ext cx="3000000" cy="3000000"/>
        </p:xfrm>
        <a:graphic>
          <a:graphicData uri="http://schemas.openxmlformats.org/drawingml/2006/table">
            <a:tbl>
              <a:tblPr bandRow="1" firstCol="1" firstRow="1">
                <a:noFill/>
                <a:tableStyleId>{18A23087-2587-445D-985A-2291CA0B992A}</a:tableStyleId>
              </a:tblPr>
              <a:tblGrid>
                <a:gridCol w="1066800"/>
                <a:gridCol w="814000"/>
                <a:gridCol w="940400"/>
                <a:gridCol w="940400"/>
                <a:gridCol w="940400"/>
                <a:gridCol w="940400"/>
                <a:gridCol w="940400"/>
                <a:gridCol w="940400"/>
                <a:gridCol w="940400"/>
                <a:gridCol w="940400"/>
                <a:gridCol w="940400"/>
                <a:gridCol w="94040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index</a:t>
                      </a:r>
                      <a:endParaRPr sz="24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2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3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4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5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6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7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8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9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10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seq[]</a:t>
                      </a:r>
                      <a:endParaRPr sz="24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3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14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5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12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15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7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8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9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11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</a:t>
                      </a:r>
                      <a:endParaRPr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graphicFrame>
        <p:nvGraphicFramePr>
          <p:cNvPr id="1440" name="Google Shape;1440;p68"/>
          <p:cNvGraphicFramePr/>
          <p:nvPr/>
        </p:nvGraphicFramePr>
        <p:xfrm>
          <a:off x="448412" y="4573423"/>
          <a:ext cx="3000000" cy="3000000"/>
        </p:xfrm>
        <a:graphic>
          <a:graphicData uri="http://schemas.openxmlformats.org/drawingml/2006/table">
            <a:tbl>
              <a:tblPr bandRow="1" firstCol="1" firstRow="1">
                <a:noFill/>
                <a:tableStyleId>{18A23087-2587-445D-985A-2291CA0B992A}</a:tableStyleId>
              </a:tblPr>
              <a:tblGrid>
                <a:gridCol w="1066800"/>
                <a:gridCol w="814000"/>
                <a:gridCol w="940400"/>
                <a:gridCol w="940400"/>
                <a:gridCol w="940400"/>
                <a:gridCol w="940400"/>
                <a:gridCol w="940400"/>
                <a:gridCol w="940400"/>
                <a:gridCol w="940400"/>
                <a:gridCol w="940400"/>
                <a:gridCol w="940400"/>
                <a:gridCol w="94040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index</a:t>
                      </a:r>
                      <a:endParaRPr sz="24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2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3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4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5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6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7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8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9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10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len[]</a:t>
                      </a:r>
                      <a:endParaRPr b="1" sz="24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2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2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3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4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3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4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5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6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6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</a:t>
                      </a:r>
                      <a:endParaRPr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grpSp>
        <p:nvGrpSpPr>
          <p:cNvPr id="1441" name="Google Shape;1441;p68"/>
          <p:cNvGrpSpPr/>
          <p:nvPr/>
        </p:nvGrpSpPr>
        <p:grpSpPr>
          <a:xfrm>
            <a:off x="11123612" y="2334783"/>
            <a:ext cx="304800" cy="2047428"/>
            <a:chOff x="1751012" y="2334783"/>
            <a:chExt cx="304800" cy="2047428"/>
          </a:xfrm>
        </p:grpSpPr>
        <p:sp>
          <p:nvSpPr>
            <p:cNvPr id="1442" name="Google Shape;1442;p68"/>
            <p:cNvSpPr/>
            <p:nvPr/>
          </p:nvSpPr>
          <p:spPr>
            <a:xfrm>
              <a:off x="1751012" y="2334783"/>
              <a:ext cx="304800" cy="381000"/>
            </a:xfrm>
            <a:prstGeom prst="downArrow">
              <a:avLst>
                <a:gd fmla="val 50000" name="adj1"/>
                <a:gd fmla="val 50000" name="adj2"/>
              </a:avLst>
            </a:prstGeom>
            <a:solidFill>
              <a:schemeClr val="accent1"/>
            </a:solidFill>
            <a:ln cap="flat" cmpd="sng" w="12700">
              <a:solidFill>
                <a:srgbClr val="AF762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3" name="Google Shape;1443;p68"/>
            <p:cNvSpPr/>
            <p:nvPr/>
          </p:nvSpPr>
          <p:spPr>
            <a:xfrm>
              <a:off x="1751012" y="4001211"/>
              <a:ext cx="304800" cy="381000"/>
            </a:xfrm>
            <a:prstGeom prst="downArrow">
              <a:avLst>
                <a:gd fmla="val 50000" name="adj1"/>
                <a:gd fmla="val 50000" name="adj2"/>
              </a:avLst>
            </a:prstGeom>
            <a:solidFill>
              <a:schemeClr val="accent1"/>
            </a:solidFill>
            <a:ln cap="flat" cmpd="sng" w="12700">
              <a:solidFill>
                <a:srgbClr val="AF762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aphicFrame>
        <p:nvGraphicFramePr>
          <p:cNvPr id="1444" name="Google Shape;1444;p68"/>
          <p:cNvGraphicFramePr/>
          <p:nvPr/>
        </p:nvGraphicFramePr>
        <p:xfrm>
          <a:off x="455612" y="1458674"/>
          <a:ext cx="3000000" cy="3000000"/>
        </p:xfrm>
        <a:graphic>
          <a:graphicData uri="http://schemas.openxmlformats.org/drawingml/2006/table">
            <a:tbl>
              <a:tblPr firstCol="1">
                <a:noFill/>
                <a:tableStyleId>{18A23087-2587-445D-985A-2291CA0B992A}</a:tableStyleId>
              </a:tblPr>
              <a:tblGrid>
                <a:gridCol w="762000"/>
                <a:gridCol w="220980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LIS</a:t>
                      </a:r>
                      <a:endParaRPr b="1" sz="24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8" name="Shape 1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9" name="Google Shape;1449;p69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/>
              <a:t>Longest Increasing Subsequence</a:t>
            </a:r>
            <a:endParaRPr/>
          </a:p>
        </p:txBody>
      </p:sp>
      <p:graphicFrame>
        <p:nvGraphicFramePr>
          <p:cNvPr id="1450" name="Google Shape;1450;p69"/>
          <p:cNvGraphicFramePr/>
          <p:nvPr/>
        </p:nvGraphicFramePr>
        <p:xfrm>
          <a:off x="455612" y="2895600"/>
          <a:ext cx="3000000" cy="3000000"/>
        </p:xfrm>
        <a:graphic>
          <a:graphicData uri="http://schemas.openxmlformats.org/drawingml/2006/table">
            <a:tbl>
              <a:tblPr bandRow="1" firstCol="1" firstRow="1">
                <a:noFill/>
                <a:tableStyleId>{18A23087-2587-445D-985A-2291CA0B992A}</a:tableStyleId>
              </a:tblPr>
              <a:tblGrid>
                <a:gridCol w="1066800"/>
                <a:gridCol w="814000"/>
                <a:gridCol w="940400"/>
                <a:gridCol w="940400"/>
                <a:gridCol w="940400"/>
                <a:gridCol w="940400"/>
                <a:gridCol w="940400"/>
                <a:gridCol w="940400"/>
                <a:gridCol w="940400"/>
                <a:gridCol w="940400"/>
                <a:gridCol w="940400"/>
                <a:gridCol w="94040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index</a:t>
                      </a:r>
                      <a:endParaRPr sz="24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2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3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4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5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6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7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8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9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10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seq[]</a:t>
                      </a:r>
                      <a:endParaRPr sz="24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3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14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5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12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15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7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8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9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11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</a:t>
                      </a:r>
                      <a:endParaRPr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graphicFrame>
        <p:nvGraphicFramePr>
          <p:cNvPr id="1451" name="Google Shape;1451;p69"/>
          <p:cNvGraphicFramePr/>
          <p:nvPr/>
        </p:nvGraphicFramePr>
        <p:xfrm>
          <a:off x="448412" y="4573423"/>
          <a:ext cx="3000000" cy="3000000"/>
        </p:xfrm>
        <a:graphic>
          <a:graphicData uri="http://schemas.openxmlformats.org/drawingml/2006/table">
            <a:tbl>
              <a:tblPr bandRow="1" firstCol="1" firstRow="1">
                <a:noFill/>
                <a:tableStyleId>{18A23087-2587-445D-985A-2291CA0B992A}</a:tableStyleId>
              </a:tblPr>
              <a:tblGrid>
                <a:gridCol w="1066800"/>
                <a:gridCol w="814000"/>
                <a:gridCol w="940400"/>
                <a:gridCol w="940400"/>
                <a:gridCol w="940400"/>
                <a:gridCol w="940400"/>
                <a:gridCol w="940400"/>
                <a:gridCol w="940400"/>
                <a:gridCol w="940400"/>
                <a:gridCol w="940400"/>
                <a:gridCol w="940400"/>
                <a:gridCol w="94040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index</a:t>
                      </a:r>
                      <a:endParaRPr sz="24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2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3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4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5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6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7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8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9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10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len[]</a:t>
                      </a:r>
                      <a:endParaRPr b="1" sz="24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2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2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3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4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3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4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5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6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6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</a:t>
                      </a:r>
                      <a:endParaRPr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pic>
        <p:nvPicPr>
          <p:cNvPr descr="Checkmark" id="1452" name="Google Shape;1452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526561" y="5008121"/>
            <a:ext cx="479701" cy="4797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heckmark" id="1453" name="Google Shape;1453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37812" y="5008121"/>
            <a:ext cx="479701" cy="479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7"/>
          <p:cNvSpPr txBox="1"/>
          <p:nvPr>
            <p:ph idx="1" type="body"/>
          </p:nvPr>
        </p:nvSpPr>
        <p:spPr>
          <a:xfrm>
            <a:off x="190413" y="1151121"/>
            <a:ext cx="11804822" cy="5570355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spcFirstLastPara="1" rIns="108000" wrap="square" tIns="36000">
            <a:normAutofit/>
          </a:bodyPr>
          <a:lstStyle/>
          <a:p>
            <a:pPr indent="-304747" lvl="0" marL="304747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3400"/>
              <a:buChar char="▪"/>
            </a:pPr>
            <a:r>
              <a:rPr lang="en-US"/>
              <a:t>Fib(4)</a:t>
            </a:r>
            <a:endParaRPr/>
          </a:p>
        </p:txBody>
      </p:sp>
      <p:sp>
        <p:nvSpPr>
          <p:cNvPr id="120" name="Google Shape;120;p7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/>
              <a:t>Fibonacci</a:t>
            </a:r>
            <a:endParaRPr/>
          </a:p>
        </p:txBody>
      </p:sp>
      <p:sp>
        <p:nvSpPr>
          <p:cNvPr id="121" name="Google Shape;121;p7"/>
          <p:cNvSpPr/>
          <p:nvPr/>
        </p:nvSpPr>
        <p:spPr>
          <a:xfrm>
            <a:off x="5539868" y="1828800"/>
            <a:ext cx="1316544" cy="785198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Fib(4)</a:t>
            </a:r>
            <a:endParaRPr b="1" i="0" sz="2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p7"/>
          <p:cNvSpPr/>
          <p:nvPr/>
        </p:nvSpPr>
        <p:spPr>
          <a:xfrm rot="5400000">
            <a:off x="5626640" y="914400"/>
            <a:ext cx="1143000" cy="228600"/>
          </a:xfrm>
          <a:prstGeom prst="rightArrow">
            <a:avLst>
              <a:gd fmla="val 32385" name="adj1"/>
              <a:gd fmla="val 63211" name="adj2"/>
            </a:avLst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7" name="Shape 1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8" name="Google Shape;1458;p70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/>
              <a:t>Longest Increasing Subsequence</a:t>
            </a:r>
            <a:endParaRPr/>
          </a:p>
        </p:txBody>
      </p:sp>
      <p:graphicFrame>
        <p:nvGraphicFramePr>
          <p:cNvPr id="1459" name="Google Shape;1459;p70"/>
          <p:cNvGraphicFramePr/>
          <p:nvPr/>
        </p:nvGraphicFramePr>
        <p:xfrm>
          <a:off x="455612" y="2286000"/>
          <a:ext cx="3000000" cy="3000000"/>
        </p:xfrm>
        <a:graphic>
          <a:graphicData uri="http://schemas.openxmlformats.org/drawingml/2006/table">
            <a:tbl>
              <a:tblPr bandRow="1" firstCol="1" firstRow="1">
                <a:noFill/>
                <a:tableStyleId>{18A23087-2587-445D-985A-2291CA0B992A}</a:tableStyleId>
              </a:tblPr>
              <a:tblGrid>
                <a:gridCol w="1066800"/>
                <a:gridCol w="814000"/>
                <a:gridCol w="940400"/>
                <a:gridCol w="940400"/>
                <a:gridCol w="940400"/>
                <a:gridCol w="940400"/>
                <a:gridCol w="940400"/>
                <a:gridCol w="940400"/>
                <a:gridCol w="940400"/>
                <a:gridCol w="940400"/>
                <a:gridCol w="940400"/>
                <a:gridCol w="94040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index</a:t>
                      </a:r>
                      <a:endParaRPr sz="24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2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3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4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5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6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7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8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9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10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seq[]</a:t>
                      </a:r>
                      <a:endParaRPr sz="24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3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14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5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12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15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7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8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9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11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</a:t>
                      </a:r>
                      <a:endParaRPr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graphicFrame>
        <p:nvGraphicFramePr>
          <p:cNvPr id="1460" name="Google Shape;1460;p70"/>
          <p:cNvGraphicFramePr/>
          <p:nvPr/>
        </p:nvGraphicFramePr>
        <p:xfrm>
          <a:off x="455612" y="3447540"/>
          <a:ext cx="3000000" cy="3000000"/>
        </p:xfrm>
        <a:graphic>
          <a:graphicData uri="http://schemas.openxmlformats.org/drawingml/2006/table">
            <a:tbl>
              <a:tblPr bandRow="1" firstCol="1" firstRow="1">
                <a:noFill/>
                <a:tableStyleId>{18A23087-2587-445D-985A-2291CA0B992A}</a:tableStyleId>
              </a:tblPr>
              <a:tblGrid>
                <a:gridCol w="1066800"/>
                <a:gridCol w="814000"/>
                <a:gridCol w="940400"/>
                <a:gridCol w="940400"/>
                <a:gridCol w="940400"/>
                <a:gridCol w="940400"/>
                <a:gridCol w="940400"/>
                <a:gridCol w="940400"/>
                <a:gridCol w="940400"/>
                <a:gridCol w="940400"/>
                <a:gridCol w="940400"/>
                <a:gridCol w="94040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index</a:t>
                      </a:r>
                      <a:endParaRPr sz="24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2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3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4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5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6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7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8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9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10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len[]</a:t>
                      </a:r>
                      <a:endParaRPr b="1" sz="24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</a:t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2</a:t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2</a:t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3</a:t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4</a:t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3</a:t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4</a:t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5</a:t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6</a:t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6</a:t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</a:t>
                      </a:r>
                      <a:endParaRPr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graphicFrame>
        <p:nvGraphicFramePr>
          <p:cNvPr id="1461" name="Google Shape;1461;p70"/>
          <p:cNvGraphicFramePr/>
          <p:nvPr/>
        </p:nvGraphicFramePr>
        <p:xfrm>
          <a:off x="455612" y="4609080"/>
          <a:ext cx="3000000" cy="3000000"/>
        </p:xfrm>
        <a:graphic>
          <a:graphicData uri="http://schemas.openxmlformats.org/drawingml/2006/table">
            <a:tbl>
              <a:tblPr firstCol="1">
                <a:noFill/>
                <a:tableStyleId>{18A23087-2587-445D-985A-2291CA0B992A}</a:tableStyleId>
              </a:tblPr>
              <a:tblGrid>
                <a:gridCol w="1066800"/>
                <a:gridCol w="381000"/>
                <a:gridCol w="685800"/>
                <a:gridCol w="609600"/>
                <a:gridCol w="838200"/>
                <a:gridCol w="1143000"/>
                <a:gridCol w="762000"/>
                <a:gridCol w="914400"/>
                <a:gridCol w="1066800"/>
                <a:gridCol w="1447800"/>
                <a:gridCol w="1429000"/>
                <a:gridCol w="94040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LIS</a:t>
                      </a:r>
                      <a:endParaRPr b="1" sz="24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/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462" name="Google Shape;1462;p70"/>
          <p:cNvSpPr txBox="1"/>
          <p:nvPr/>
        </p:nvSpPr>
        <p:spPr>
          <a:xfrm>
            <a:off x="7929124" y="4656746"/>
            <a:ext cx="143661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{3,5,7,8,9,</a:t>
            </a: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}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3" name="Google Shape;1463;p70"/>
          <p:cNvSpPr txBox="1"/>
          <p:nvPr/>
        </p:nvSpPr>
        <p:spPr>
          <a:xfrm>
            <a:off x="1497488" y="4658931"/>
            <a:ext cx="44595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{</a:t>
            </a: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}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4" name="Google Shape;1464;p70"/>
          <p:cNvSpPr txBox="1"/>
          <p:nvPr/>
        </p:nvSpPr>
        <p:spPr>
          <a:xfrm>
            <a:off x="1872640" y="4656746"/>
            <a:ext cx="73770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{3,</a:t>
            </a: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}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5" name="Google Shape;1465;p70"/>
          <p:cNvSpPr txBox="1"/>
          <p:nvPr/>
        </p:nvSpPr>
        <p:spPr>
          <a:xfrm>
            <a:off x="2589926" y="4656746"/>
            <a:ext cx="62068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{3,</a:t>
            </a: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}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6" name="Google Shape;1466;p70"/>
          <p:cNvSpPr txBox="1"/>
          <p:nvPr/>
        </p:nvSpPr>
        <p:spPr>
          <a:xfrm>
            <a:off x="3160956" y="4656746"/>
            <a:ext cx="91242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{3,5,</a:t>
            </a: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}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7" name="Google Shape;1467;p70"/>
          <p:cNvSpPr txBox="1"/>
          <p:nvPr/>
        </p:nvSpPr>
        <p:spPr>
          <a:xfrm>
            <a:off x="4007318" y="4656746"/>
            <a:ext cx="120577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{3,5,12,</a:t>
            </a: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}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8" name="Google Shape;1468;p70"/>
          <p:cNvSpPr txBox="1"/>
          <p:nvPr/>
        </p:nvSpPr>
        <p:spPr>
          <a:xfrm>
            <a:off x="5157578" y="4656746"/>
            <a:ext cx="79541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{3,5,</a:t>
            </a: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}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9" name="Google Shape;1469;p70"/>
          <p:cNvSpPr txBox="1"/>
          <p:nvPr/>
        </p:nvSpPr>
        <p:spPr>
          <a:xfrm>
            <a:off x="5925740" y="4656746"/>
            <a:ext cx="97174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{3,5,7,</a:t>
            </a: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}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0" name="Google Shape;1470;p70"/>
          <p:cNvSpPr txBox="1"/>
          <p:nvPr/>
        </p:nvSpPr>
        <p:spPr>
          <a:xfrm>
            <a:off x="6822700" y="4656746"/>
            <a:ext cx="114646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{3,5,7,8,</a:t>
            </a: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}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1" name="Google Shape;1471;p70"/>
          <p:cNvSpPr txBox="1"/>
          <p:nvPr/>
        </p:nvSpPr>
        <p:spPr>
          <a:xfrm>
            <a:off x="9357190" y="4656746"/>
            <a:ext cx="143661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{3,5,7,8,9,</a:t>
            </a: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}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2" name="Google Shape;1472;p70"/>
          <p:cNvSpPr txBox="1"/>
          <p:nvPr/>
        </p:nvSpPr>
        <p:spPr>
          <a:xfrm>
            <a:off x="10793802" y="4656746"/>
            <a:ext cx="94661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{</a:t>
            </a: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}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6" name="Shape 1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7" name="Google Shape;1477;p71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/>
              <a:t>Reconstructing LIS</a:t>
            </a:r>
            <a:endParaRPr/>
          </a:p>
        </p:txBody>
      </p:sp>
      <p:graphicFrame>
        <p:nvGraphicFramePr>
          <p:cNvPr id="1478" name="Google Shape;1478;p71"/>
          <p:cNvGraphicFramePr/>
          <p:nvPr/>
        </p:nvGraphicFramePr>
        <p:xfrm>
          <a:off x="455612" y="2590800"/>
          <a:ext cx="3000000" cy="3000000"/>
        </p:xfrm>
        <a:graphic>
          <a:graphicData uri="http://schemas.openxmlformats.org/drawingml/2006/table">
            <a:tbl>
              <a:tblPr bandRow="1" firstCol="1" firstRow="1">
                <a:noFill/>
                <a:tableStyleId>{18A23087-2587-445D-985A-2291CA0B992A}</a:tableStyleId>
              </a:tblPr>
              <a:tblGrid>
                <a:gridCol w="1066800"/>
                <a:gridCol w="814000"/>
                <a:gridCol w="940400"/>
                <a:gridCol w="940400"/>
                <a:gridCol w="940400"/>
                <a:gridCol w="940400"/>
                <a:gridCol w="940400"/>
                <a:gridCol w="940400"/>
                <a:gridCol w="940400"/>
                <a:gridCol w="940400"/>
                <a:gridCol w="940400"/>
                <a:gridCol w="94040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index</a:t>
                      </a:r>
                      <a:endParaRPr sz="24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2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3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4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5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6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7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8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9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10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seq[]</a:t>
                      </a:r>
                      <a:endParaRPr sz="24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3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14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5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12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15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7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8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9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11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</a:t>
                      </a:r>
                      <a:endParaRPr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graphicFrame>
        <p:nvGraphicFramePr>
          <p:cNvPr id="1479" name="Google Shape;1479;p71"/>
          <p:cNvGraphicFramePr/>
          <p:nvPr/>
        </p:nvGraphicFramePr>
        <p:xfrm>
          <a:off x="448412" y="3962400"/>
          <a:ext cx="3000000" cy="3000000"/>
        </p:xfrm>
        <a:graphic>
          <a:graphicData uri="http://schemas.openxmlformats.org/drawingml/2006/table">
            <a:tbl>
              <a:tblPr bandRow="1" firstCol="1" firstRow="1">
                <a:noFill/>
                <a:tableStyleId>{18A23087-2587-445D-985A-2291CA0B992A}</a:tableStyleId>
              </a:tblPr>
              <a:tblGrid>
                <a:gridCol w="1066800"/>
                <a:gridCol w="814000"/>
                <a:gridCol w="940400"/>
                <a:gridCol w="940400"/>
                <a:gridCol w="940400"/>
                <a:gridCol w="940400"/>
                <a:gridCol w="940400"/>
                <a:gridCol w="940400"/>
                <a:gridCol w="940400"/>
                <a:gridCol w="940400"/>
                <a:gridCol w="940400"/>
                <a:gridCol w="94040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index</a:t>
                      </a:r>
                      <a:endParaRPr sz="24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2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3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4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5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6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7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8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9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10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len[]</a:t>
                      </a:r>
                      <a:endParaRPr b="1" sz="24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graphicFrame>
        <p:nvGraphicFramePr>
          <p:cNvPr id="1480" name="Google Shape;1480;p71"/>
          <p:cNvGraphicFramePr/>
          <p:nvPr/>
        </p:nvGraphicFramePr>
        <p:xfrm>
          <a:off x="455612" y="1458674"/>
          <a:ext cx="3000000" cy="3000000"/>
        </p:xfrm>
        <a:graphic>
          <a:graphicData uri="http://schemas.openxmlformats.org/drawingml/2006/table">
            <a:tbl>
              <a:tblPr firstCol="1">
                <a:noFill/>
                <a:tableStyleId>{18A23087-2587-445D-985A-2291CA0B992A}</a:tableStyleId>
              </a:tblPr>
              <a:tblGrid>
                <a:gridCol w="762000"/>
                <a:gridCol w="220980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LIS</a:t>
                      </a:r>
                      <a:endParaRPr b="1" sz="24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/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481" name="Google Shape;1481;p71"/>
          <p:cNvGraphicFramePr/>
          <p:nvPr/>
        </p:nvGraphicFramePr>
        <p:xfrm>
          <a:off x="448412" y="5334000"/>
          <a:ext cx="3000000" cy="3000000"/>
        </p:xfrm>
        <a:graphic>
          <a:graphicData uri="http://schemas.openxmlformats.org/drawingml/2006/table">
            <a:tbl>
              <a:tblPr bandRow="1" firstCol="1" firstRow="1">
                <a:noFill/>
                <a:tableStyleId>{18A23087-2587-445D-985A-2291CA0B992A}</a:tableStyleId>
              </a:tblPr>
              <a:tblGrid>
                <a:gridCol w="1074000"/>
                <a:gridCol w="806800"/>
                <a:gridCol w="940400"/>
                <a:gridCol w="940400"/>
                <a:gridCol w="940400"/>
                <a:gridCol w="940400"/>
                <a:gridCol w="940400"/>
                <a:gridCol w="940400"/>
                <a:gridCol w="940400"/>
                <a:gridCol w="940400"/>
                <a:gridCol w="940400"/>
                <a:gridCol w="94040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index</a:t>
                      </a:r>
                      <a:endParaRPr sz="24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2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3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4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5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6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7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8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9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10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1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prev[]</a:t>
                      </a:r>
                      <a:endParaRPr b="1" sz="21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grpSp>
        <p:nvGrpSpPr>
          <p:cNvPr id="1482" name="Google Shape;1482;p71"/>
          <p:cNvGrpSpPr/>
          <p:nvPr/>
        </p:nvGrpSpPr>
        <p:grpSpPr>
          <a:xfrm>
            <a:off x="836612" y="2201679"/>
            <a:ext cx="304800" cy="3104918"/>
            <a:chOff x="836612" y="2201679"/>
            <a:chExt cx="304800" cy="3104918"/>
          </a:xfrm>
        </p:grpSpPr>
        <p:sp>
          <p:nvSpPr>
            <p:cNvPr id="1483" name="Google Shape;1483;p71"/>
            <p:cNvSpPr/>
            <p:nvPr/>
          </p:nvSpPr>
          <p:spPr>
            <a:xfrm>
              <a:off x="836612" y="2201679"/>
              <a:ext cx="304800" cy="361718"/>
            </a:xfrm>
            <a:prstGeom prst="downArrow">
              <a:avLst>
                <a:gd fmla="val 50000" name="adj1"/>
                <a:gd fmla="val 50000" name="adj2"/>
              </a:avLst>
            </a:prstGeom>
            <a:solidFill>
              <a:schemeClr val="accent1"/>
            </a:solidFill>
            <a:ln cap="flat" cmpd="sng" w="12700">
              <a:solidFill>
                <a:srgbClr val="AF762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4" name="Google Shape;1484;p71"/>
            <p:cNvSpPr/>
            <p:nvPr/>
          </p:nvSpPr>
          <p:spPr>
            <a:xfrm>
              <a:off x="836612" y="5073012"/>
              <a:ext cx="304800" cy="233585"/>
            </a:xfrm>
            <a:prstGeom prst="downArrow">
              <a:avLst>
                <a:gd fmla="val 50000" name="adj1"/>
                <a:gd fmla="val 50000" name="adj2"/>
              </a:avLst>
            </a:prstGeom>
            <a:solidFill>
              <a:schemeClr val="accent1"/>
            </a:solidFill>
            <a:ln cap="flat" cmpd="sng" w="12700">
              <a:solidFill>
                <a:srgbClr val="AF762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5" name="Google Shape;1485;p71"/>
            <p:cNvSpPr/>
            <p:nvPr/>
          </p:nvSpPr>
          <p:spPr>
            <a:xfrm>
              <a:off x="836612" y="3701412"/>
              <a:ext cx="304800" cy="233585"/>
            </a:xfrm>
            <a:prstGeom prst="downArrow">
              <a:avLst>
                <a:gd fmla="val 50000" name="adj1"/>
                <a:gd fmla="val 50000" name="adj2"/>
              </a:avLst>
            </a:prstGeom>
            <a:solidFill>
              <a:schemeClr val="accent1"/>
            </a:solidFill>
            <a:ln cap="flat" cmpd="sng" w="12700">
              <a:solidFill>
                <a:srgbClr val="AF762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9" name="Shape 1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0" name="Google Shape;1490;p72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/>
              <a:t>Reconstructing LIS</a:t>
            </a:r>
            <a:endParaRPr/>
          </a:p>
        </p:txBody>
      </p:sp>
      <p:graphicFrame>
        <p:nvGraphicFramePr>
          <p:cNvPr id="1491" name="Google Shape;1491;p72"/>
          <p:cNvGraphicFramePr/>
          <p:nvPr/>
        </p:nvGraphicFramePr>
        <p:xfrm>
          <a:off x="455612" y="2590800"/>
          <a:ext cx="3000000" cy="3000000"/>
        </p:xfrm>
        <a:graphic>
          <a:graphicData uri="http://schemas.openxmlformats.org/drawingml/2006/table">
            <a:tbl>
              <a:tblPr bandRow="1" firstCol="1" firstRow="1">
                <a:noFill/>
                <a:tableStyleId>{18A23087-2587-445D-985A-2291CA0B992A}</a:tableStyleId>
              </a:tblPr>
              <a:tblGrid>
                <a:gridCol w="1066800"/>
                <a:gridCol w="814000"/>
                <a:gridCol w="940400"/>
                <a:gridCol w="940400"/>
                <a:gridCol w="940400"/>
                <a:gridCol w="940400"/>
                <a:gridCol w="940400"/>
                <a:gridCol w="940400"/>
                <a:gridCol w="940400"/>
                <a:gridCol w="940400"/>
                <a:gridCol w="940400"/>
                <a:gridCol w="94040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index</a:t>
                      </a:r>
                      <a:endParaRPr sz="24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2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3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4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5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6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7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8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9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10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seq[]</a:t>
                      </a:r>
                      <a:endParaRPr sz="24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3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14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5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12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15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7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8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9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11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</a:t>
                      </a:r>
                      <a:endParaRPr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graphicFrame>
        <p:nvGraphicFramePr>
          <p:cNvPr id="1492" name="Google Shape;1492;p72"/>
          <p:cNvGraphicFramePr/>
          <p:nvPr/>
        </p:nvGraphicFramePr>
        <p:xfrm>
          <a:off x="448412" y="3962400"/>
          <a:ext cx="3000000" cy="3000000"/>
        </p:xfrm>
        <a:graphic>
          <a:graphicData uri="http://schemas.openxmlformats.org/drawingml/2006/table">
            <a:tbl>
              <a:tblPr bandRow="1" firstCol="1" firstRow="1">
                <a:noFill/>
                <a:tableStyleId>{18A23087-2587-445D-985A-2291CA0B992A}</a:tableStyleId>
              </a:tblPr>
              <a:tblGrid>
                <a:gridCol w="1066800"/>
                <a:gridCol w="814000"/>
                <a:gridCol w="940400"/>
                <a:gridCol w="940400"/>
                <a:gridCol w="940400"/>
                <a:gridCol w="940400"/>
                <a:gridCol w="940400"/>
                <a:gridCol w="940400"/>
                <a:gridCol w="940400"/>
                <a:gridCol w="940400"/>
                <a:gridCol w="940400"/>
                <a:gridCol w="94040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index</a:t>
                      </a:r>
                      <a:endParaRPr sz="24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2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3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4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5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6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7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8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9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10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len[]</a:t>
                      </a:r>
                      <a:endParaRPr b="1" sz="24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</a:t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graphicFrame>
        <p:nvGraphicFramePr>
          <p:cNvPr id="1493" name="Google Shape;1493;p72"/>
          <p:cNvGraphicFramePr/>
          <p:nvPr/>
        </p:nvGraphicFramePr>
        <p:xfrm>
          <a:off x="455612" y="1458674"/>
          <a:ext cx="3000000" cy="3000000"/>
        </p:xfrm>
        <a:graphic>
          <a:graphicData uri="http://schemas.openxmlformats.org/drawingml/2006/table">
            <a:tbl>
              <a:tblPr firstCol="1">
                <a:noFill/>
                <a:tableStyleId>{18A23087-2587-445D-985A-2291CA0B992A}</a:tableStyleId>
              </a:tblPr>
              <a:tblGrid>
                <a:gridCol w="762000"/>
                <a:gridCol w="220980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LIS</a:t>
                      </a:r>
                      <a:endParaRPr b="1" sz="24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3</a:t>
                      </a:r>
                      <a:endParaRPr sz="2400"/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494" name="Google Shape;1494;p72"/>
          <p:cNvGraphicFramePr/>
          <p:nvPr/>
        </p:nvGraphicFramePr>
        <p:xfrm>
          <a:off x="448412" y="5334000"/>
          <a:ext cx="3000000" cy="3000000"/>
        </p:xfrm>
        <a:graphic>
          <a:graphicData uri="http://schemas.openxmlformats.org/drawingml/2006/table">
            <a:tbl>
              <a:tblPr bandRow="1" firstCol="1" firstRow="1">
                <a:noFill/>
                <a:tableStyleId>{18A23087-2587-445D-985A-2291CA0B992A}</a:tableStyleId>
              </a:tblPr>
              <a:tblGrid>
                <a:gridCol w="1074000"/>
                <a:gridCol w="806800"/>
                <a:gridCol w="940400"/>
                <a:gridCol w="940400"/>
                <a:gridCol w="940400"/>
                <a:gridCol w="940400"/>
                <a:gridCol w="940400"/>
                <a:gridCol w="940400"/>
                <a:gridCol w="940400"/>
                <a:gridCol w="940400"/>
                <a:gridCol w="940400"/>
                <a:gridCol w="94040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index</a:t>
                      </a:r>
                      <a:endParaRPr sz="24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2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3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4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5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6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7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8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9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10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1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prev[]</a:t>
                      </a:r>
                      <a:endParaRPr b="1" sz="21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-1</a:t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grpSp>
        <p:nvGrpSpPr>
          <p:cNvPr id="1495" name="Google Shape;1495;p72"/>
          <p:cNvGrpSpPr/>
          <p:nvPr/>
        </p:nvGrpSpPr>
        <p:grpSpPr>
          <a:xfrm>
            <a:off x="1768104" y="2201679"/>
            <a:ext cx="304800" cy="3104918"/>
            <a:chOff x="836612" y="2201679"/>
            <a:chExt cx="304800" cy="3104918"/>
          </a:xfrm>
        </p:grpSpPr>
        <p:sp>
          <p:nvSpPr>
            <p:cNvPr id="1496" name="Google Shape;1496;p72"/>
            <p:cNvSpPr/>
            <p:nvPr/>
          </p:nvSpPr>
          <p:spPr>
            <a:xfrm>
              <a:off x="836612" y="2201679"/>
              <a:ext cx="304800" cy="361718"/>
            </a:xfrm>
            <a:prstGeom prst="downArrow">
              <a:avLst>
                <a:gd fmla="val 50000" name="adj1"/>
                <a:gd fmla="val 50000" name="adj2"/>
              </a:avLst>
            </a:prstGeom>
            <a:solidFill>
              <a:schemeClr val="accent1"/>
            </a:solidFill>
            <a:ln cap="flat" cmpd="sng" w="12700">
              <a:solidFill>
                <a:srgbClr val="AF762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7" name="Google Shape;1497;p72"/>
            <p:cNvSpPr/>
            <p:nvPr/>
          </p:nvSpPr>
          <p:spPr>
            <a:xfrm>
              <a:off x="836612" y="5073012"/>
              <a:ext cx="304800" cy="233585"/>
            </a:xfrm>
            <a:prstGeom prst="downArrow">
              <a:avLst>
                <a:gd fmla="val 50000" name="adj1"/>
                <a:gd fmla="val 50000" name="adj2"/>
              </a:avLst>
            </a:prstGeom>
            <a:solidFill>
              <a:schemeClr val="accent1"/>
            </a:solidFill>
            <a:ln cap="flat" cmpd="sng" w="12700">
              <a:solidFill>
                <a:srgbClr val="AF762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8" name="Google Shape;1498;p72"/>
            <p:cNvSpPr/>
            <p:nvPr/>
          </p:nvSpPr>
          <p:spPr>
            <a:xfrm>
              <a:off x="836612" y="3701412"/>
              <a:ext cx="304800" cy="233585"/>
            </a:xfrm>
            <a:prstGeom prst="downArrow">
              <a:avLst>
                <a:gd fmla="val 50000" name="adj1"/>
                <a:gd fmla="val 50000" name="adj2"/>
              </a:avLst>
            </a:prstGeom>
            <a:solidFill>
              <a:schemeClr val="accent1"/>
            </a:solidFill>
            <a:ln cap="flat" cmpd="sng" w="12700">
              <a:solidFill>
                <a:srgbClr val="AF762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2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3" name="Google Shape;1503;p73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/>
              <a:t>Reconstructing LIS</a:t>
            </a:r>
            <a:endParaRPr/>
          </a:p>
        </p:txBody>
      </p:sp>
      <p:graphicFrame>
        <p:nvGraphicFramePr>
          <p:cNvPr id="1504" name="Google Shape;1504;p73"/>
          <p:cNvGraphicFramePr/>
          <p:nvPr/>
        </p:nvGraphicFramePr>
        <p:xfrm>
          <a:off x="455612" y="2590800"/>
          <a:ext cx="3000000" cy="3000000"/>
        </p:xfrm>
        <a:graphic>
          <a:graphicData uri="http://schemas.openxmlformats.org/drawingml/2006/table">
            <a:tbl>
              <a:tblPr bandRow="1" firstCol="1" firstRow="1">
                <a:noFill/>
                <a:tableStyleId>{18A23087-2587-445D-985A-2291CA0B992A}</a:tableStyleId>
              </a:tblPr>
              <a:tblGrid>
                <a:gridCol w="1066800"/>
                <a:gridCol w="814000"/>
                <a:gridCol w="940400"/>
                <a:gridCol w="940400"/>
                <a:gridCol w="940400"/>
                <a:gridCol w="940400"/>
                <a:gridCol w="940400"/>
                <a:gridCol w="940400"/>
                <a:gridCol w="940400"/>
                <a:gridCol w="940400"/>
                <a:gridCol w="940400"/>
                <a:gridCol w="94040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index</a:t>
                      </a:r>
                      <a:endParaRPr sz="24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2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3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4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5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6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7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8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9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10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seq[]</a:t>
                      </a:r>
                      <a:endParaRPr sz="24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3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14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5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12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15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7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8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9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11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</a:t>
                      </a:r>
                      <a:endParaRPr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graphicFrame>
        <p:nvGraphicFramePr>
          <p:cNvPr id="1505" name="Google Shape;1505;p73"/>
          <p:cNvGraphicFramePr/>
          <p:nvPr/>
        </p:nvGraphicFramePr>
        <p:xfrm>
          <a:off x="448412" y="3962400"/>
          <a:ext cx="3000000" cy="3000000"/>
        </p:xfrm>
        <a:graphic>
          <a:graphicData uri="http://schemas.openxmlformats.org/drawingml/2006/table">
            <a:tbl>
              <a:tblPr bandRow="1" firstCol="1" firstRow="1">
                <a:noFill/>
                <a:tableStyleId>{18A23087-2587-445D-985A-2291CA0B992A}</a:tableStyleId>
              </a:tblPr>
              <a:tblGrid>
                <a:gridCol w="1066800"/>
                <a:gridCol w="814000"/>
                <a:gridCol w="940400"/>
                <a:gridCol w="940400"/>
                <a:gridCol w="940400"/>
                <a:gridCol w="940400"/>
                <a:gridCol w="940400"/>
                <a:gridCol w="940400"/>
                <a:gridCol w="940400"/>
                <a:gridCol w="940400"/>
                <a:gridCol w="940400"/>
                <a:gridCol w="94040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index</a:t>
                      </a:r>
                      <a:endParaRPr sz="24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2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3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4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5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6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7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8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9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10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len[]</a:t>
                      </a:r>
                      <a:endParaRPr b="1" sz="24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</a:t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2</a:t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graphicFrame>
        <p:nvGraphicFramePr>
          <p:cNvPr id="1506" name="Google Shape;1506;p73"/>
          <p:cNvGraphicFramePr/>
          <p:nvPr/>
        </p:nvGraphicFramePr>
        <p:xfrm>
          <a:off x="455612" y="1458674"/>
          <a:ext cx="3000000" cy="3000000"/>
        </p:xfrm>
        <a:graphic>
          <a:graphicData uri="http://schemas.openxmlformats.org/drawingml/2006/table">
            <a:tbl>
              <a:tblPr firstCol="1">
                <a:noFill/>
                <a:tableStyleId>{18A23087-2587-445D-985A-2291CA0B992A}</a:tableStyleId>
              </a:tblPr>
              <a:tblGrid>
                <a:gridCol w="762000"/>
                <a:gridCol w="220980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LIS</a:t>
                      </a:r>
                      <a:endParaRPr b="1" sz="24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3, 14</a:t>
                      </a:r>
                      <a:endParaRPr sz="2400"/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507" name="Google Shape;1507;p73"/>
          <p:cNvGraphicFramePr/>
          <p:nvPr/>
        </p:nvGraphicFramePr>
        <p:xfrm>
          <a:off x="448412" y="5334000"/>
          <a:ext cx="3000000" cy="3000000"/>
        </p:xfrm>
        <a:graphic>
          <a:graphicData uri="http://schemas.openxmlformats.org/drawingml/2006/table">
            <a:tbl>
              <a:tblPr bandRow="1" firstCol="1" firstRow="1">
                <a:noFill/>
                <a:tableStyleId>{18A23087-2587-445D-985A-2291CA0B992A}</a:tableStyleId>
              </a:tblPr>
              <a:tblGrid>
                <a:gridCol w="1074000"/>
                <a:gridCol w="806800"/>
                <a:gridCol w="940400"/>
                <a:gridCol w="940400"/>
                <a:gridCol w="940400"/>
                <a:gridCol w="940400"/>
                <a:gridCol w="940400"/>
                <a:gridCol w="940400"/>
                <a:gridCol w="940400"/>
                <a:gridCol w="940400"/>
                <a:gridCol w="940400"/>
                <a:gridCol w="94040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index</a:t>
                      </a:r>
                      <a:endParaRPr sz="24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2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3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4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5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6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7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8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9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10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1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prev[]</a:t>
                      </a:r>
                      <a:endParaRPr b="1" sz="21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-1</a:t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0</a:t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grpSp>
        <p:nvGrpSpPr>
          <p:cNvPr id="1508" name="Google Shape;1508;p73"/>
          <p:cNvGrpSpPr/>
          <p:nvPr/>
        </p:nvGrpSpPr>
        <p:grpSpPr>
          <a:xfrm>
            <a:off x="2639774" y="2201679"/>
            <a:ext cx="304800" cy="3104918"/>
            <a:chOff x="836612" y="2201679"/>
            <a:chExt cx="304800" cy="3104918"/>
          </a:xfrm>
        </p:grpSpPr>
        <p:sp>
          <p:nvSpPr>
            <p:cNvPr id="1509" name="Google Shape;1509;p73"/>
            <p:cNvSpPr/>
            <p:nvPr/>
          </p:nvSpPr>
          <p:spPr>
            <a:xfrm>
              <a:off x="836612" y="2201679"/>
              <a:ext cx="304800" cy="361718"/>
            </a:xfrm>
            <a:prstGeom prst="downArrow">
              <a:avLst>
                <a:gd fmla="val 50000" name="adj1"/>
                <a:gd fmla="val 50000" name="adj2"/>
              </a:avLst>
            </a:prstGeom>
            <a:solidFill>
              <a:schemeClr val="accent1"/>
            </a:solidFill>
            <a:ln cap="flat" cmpd="sng" w="12700">
              <a:solidFill>
                <a:srgbClr val="AF762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0" name="Google Shape;1510;p73"/>
            <p:cNvSpPr/>
            <p:nvPr/>
          </p:nvSpPr>
          <p:spPr>
            <a:xfrm>
              <a:off x="836612" y="5073012"/>
              <a:ext cx="304800" cy="233585"/>
            </a:xfrm>
            <a:prstGeom prst="downArrow">
              <a:avLst>
                <a:gd fmla="val 50000" name="adj1"/>
                <a:gd fmla="val 50000" name="adj2"/>
              </a:avLst>
            </a:prstGeom>
            <a:solidFill>
              <a:schemeClr val="accent1"/>
            </a:solidFill>
            <a:ln cap="flat" cmpd="sng" w="12700">
              <a:solidFill>
                <a:srgbClr val="AF762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1" name="Google Shape;1511;p73"/>
            <p:cNvSpPr/>
            <p:nvPr/>
          </p:nvSpPr>
          <p:spPr>
            <a:xfrm>
              <a:off x="836612" y="3701412"/>
              <a:ext cx="304800" cy="233585"/>
            </a:xfrm>
            <a:prstGeom prst="downArrow">
              <a:avLst>
                <a:gd fmla="val 50000" name="adj1"/>
                <a:gd fmla="val 50000" name="adj2"/>
              </a:avLst>
            </a:prstGeom>
            <a:solidFill>
              <a:schemeClr val="accent1"/>
            </a:solidFill>
            <a:ln cap="flat" cmpd="sng" w="12700">
              <a:solidFill>
                <a:srgbClr val="AF762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5" name="Shape 1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6" name="Google Shape;1516;p74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/>
              <a:t>Reconstructing LIS</a:t>
            </a:r>
            <a:endParaRPr/>
          </a:p>
        </p:txBody>
      </p:sp>
      <p:graphicFrame>
        <p:nvGraphicFramePr>
          <p:cNvPr id="1517" name="Google Shape;1517;p74"/>
          <p:cNvGraphicFramePr/>
          <p:nvPr/>
        </p:nvGraphicFramePr>
        <p:xfrm>
          <a:off x="455612" y="2590800"/>
          <a:ext cx="3000000" cy="3000000"/>
        </p:xfrm>
        <a:graphic>
          <a:graphicData uri="http://schemas.openxmlformats.org/drawingml/2006/table">
            <a:tbl>
              <a:tblPr bandRow="1" firstCol="1" firstRow="1">
                <a:noFill/>
                <a:tableStyleId>{18A23087-2587-445D-985A-2291CA0B992A}</a:tableStyleId>
              </a:tblPr>
              <a:tblGrid>
                <a:gridCol w="1066800"/>
                <a:gridCol w="814000"/>
                <a:gridCol w="940400"/>
                <a:gridCol w="940400"/>
                <a:gridCol w="940400"/>
                <a:gridCol w="940400"/>
                <a:gridCol w="940400"/>
                <a:gridCol w="940400"/>
                <a:gridCol w="940400"/>
                <a:gridCol w="940400"/>
                <a:gridCol w="940400"/>
                <a:gridCol w="94040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index</a:t>
                      </a:r>
                      <a:endParaRPr sz="24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2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3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4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5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6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7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8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9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10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seq[]</a:t>
                      </a:r>
                      <a:endParaRPr sz="24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3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14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5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12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15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7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8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9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11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</a:t>
                      </a:r>
                      <a:endParaRPr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graphicFrame>
        <p:nvGraphicFramePr>
          <p:cNvPr id="1518" name="Google Shape;1518;p74"/>
          <p:cNvGraphicFramePr/>
          <p:nvPr/>
        </p:nvGraphicFramePr>
        <p:xfrm>
          <a:off x="448412" y="3962400"/>
          <a:ext cx="3000000" cy="3000000"/>
        </p:xfrm>
        <a:graphic>
          <a:graphicData uri="http://schemas.openxmlformats.org/drawingml/2006/table">
            <a:tbl>
              <a:tblPr bandRow="1" firstCol="1" firstRow="1">
                <a:noFill/>
                <a:tableStyleId>{18A23087-2587-445D-985A-2291CA0B992A}</a:tableStyleId>
              </a:tblPr>
              <a:tblGrid>
                <a:gridCol w="1066800"/>
                <a:gridCol w="814000"/>
                <a:gridCol w="940400"/>
                <a:gridCol w="940400"/>
                <a:gridCol w="940400"/>
                <a:gridCol w="940400"/>
                <a:gridCol w="940400"/>
                <a:gridCol w="940400"/>
                <a:gridCol w="940400"/>
                <a:gridCol w="940400"/>
                <a:gridCol w="940400"/>
                <a:gridCol w="94040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index</a:t>
                      </a:r>
                      <a:endParaRPr sz="24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2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3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4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5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6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7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8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9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10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len[]</a:t>
                      </a:r>
                      <a:endParaRPr b="1" sz="24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</a:t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2</a:t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2</a:t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graphicFrame>
        <p:nvGraphicFramePr>
          <p:cNvPr id="1519" name="Google Shape;1519;p74"/>
          <p:cNvGraphicFramePr/>
          <p:nvPr/>
        </p:nvGraphicFramePr>
        <p:xfrm>
          <a:off x="455612" y="1458674"/>
          <a:ext cx="3000000" cy="3000000"/>
        </p:xfrm>
        <a:graphic>
          <a:graphicData uri="http://schemas.openxmlformats.org/drawingml/2006/table">
            <a:tbl>
              <a:tblPr firstCol="1">
                <a:noFill/>
                <a:tableStyleId>{18A23087-2587-445D-985A-2291CA0B992A}</a:tableStyleId>
              </a:tblPr>
              <a:tblGrid>
                <a:gridCol w="762000"/>
                <a:gridCol w="220980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LIS</a:t>
                      </a:r>
                      <a:endParaRPr b="1" sz="24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3, 5</a:t>
                      </a:r>
                      <a:endParaRPr sz="2400"/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520" name="Google Shape;1520;p74"/>
          <p:cNvGraphicFramePr/>
          <p:nvPr/>
        </p:nvGraphicFramePr>
        <p:xfrm>
          <a:off x="448412" y="5334000"/>
          <a:ext cx="3000000" cy="3000000"/>
        </p:xfrm>
        <a:graphic>
          <a:graphicData uri="http://schemas.openxmlformats.org/drawingml/2006/table">
            <a:tbl>
              <a:tblPr bandRow="1" firstCol="1" firstRow="1">
                <a:noFill/>
                <a:tableStyleId>{18A23087-2587-445D-985A-2291CA0B992A}</a:tableStyleId>
              </a:tblPr>
              <a:tblGrid>
                <a:gridCol w="1074000"/>
                <a:gridCol w="806800"/>
                <a:gridCol w="940400"/>
                <a:gridCol w="940400"/>
                <a:gridCol w="940400"/>
                <a:gridCol w="940400"/>
                <a:gridCol w="940400"/>
                <a:gridCol w="940400"/>
                <a:gridCol w="940400"/>
                <a:gridCol w="940400"/>
                <a:gridCol w="940400"/>
                <a:gridCol w="94040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index</a:t>
                      </a:r>
                      <a:endParaRPr sz="24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2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3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4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5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6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7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8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9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10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1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prev[]</a:t>
                      </a:r>
                      <a:endParaRPr b="1" sz="21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-1</a:t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0</a:t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0</a:t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grpSp>
        <p:nvGrpSpPr>
          <p:cNvPr id="1521" name="Google Shape;1521;p74"/>
          <p:cNvGrpSpPr/>
          <p:nvPr/>
        </p:nvGrpSpPr>
        <p:grpSpPr>
          <a:xfrm>
            <a:off x="3579812" y="2201679"/>
            <a:ext cx="304800" cy="3104918"/>
            <a:chOff x="836612" y="2201679"/>
            <a:chExt cx="304800" cy="3104918"/>
          </a:xfrm>
        </p:grpSpPr>
        <p:sp>
          <p:nvSpPr>
            <p:cNvPr id="1522" name="Google Shape;1522;p74"/>
            <p:cNvSpPr/>
            <p:nvPr/>
          </p:nvSpPr>
          <p:spPr>
            <a:xfrm>
              <a:off x="836612" y="2201679"/>
              <a:ext cx="304800" cy="361718"/>
            </a:xfrm>
            <a:prstGeom prst="downArrow">
              <a:avLst>
                <a:gd fmla="val 50000" name="adj1"/>
                <a:gd fmla="val 50000" name="adj2"/>
              </a:avLst>
            </a:prstGeom>
            <a:solidFill>
              <a:schemeClr val="accent1"/>
            </a:solidFill>
            <a:ln cap="flat" cmpd="sng" w="12700">
              <a:solidFill>
                <a:srgbClr val="AF762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3" name="Google Shape;1523;p74"/>
            <p:cNvSpPr/>
            <p:nvPr/>
          </p:nvSpPr>
          <p:spPr>
            <a:xfrm>
              <a:off x="836612" y="5073012"/>
              <a:ext cx="304800" cy="233585"/>
            </a:xfrm>
            <a:prstGeom prst="downArrow">
              <a:avLst>
                <a:gd fmla="val 50000" name="adj1"/>
                <a:gd fmla="val 50000" name="adj2"/>
              </a:avLst>
            </a:prstGeom>
            <a:solidFill>
              <a:schemeClr val="accent1"/>
            </a:solidFill>
            <a:ln cap="flat" cmpd="sng" w="12700">
              <a:solidFill>
                <a:srgbClr val="AF762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4" name="Google Shape;1524;p74"/>
            <p:cNvSpPr/>
            <p:nvPr/>
          </p:nvSpPr>
          <p:spPr>
            <a:xfrm>
              <a:off x="836612" y="3701412"/>
              <a:ext cx="304800" cy="233585"/>
            </a:xfrm>
            <a:prstGeom prst="downArrow">
              <a:avLst>
                <a:gd fmla="val 50000" name="adj1"/>
                <a:gd fmla="val 50000" name="adj2"/>
              </a:avLst>
            </a:prstGeom>
            <a:solidFill>
              <a:schemeClr val="accent1"/>
            </a:solidFill>
            <a:ln cap="flat" cmpd="sng" w="12700">
              <a:solidFill>
                <a:srgbClr val="AF762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8" name="Shape 1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9" name="Google Shape;1529;p75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/>
              <a:t>Reconstructing LIS</a:t>
            </a:r>
            <a:endParaRPr/>
          </a:p>
        </p:txBody>
      </p:sp>
      <p:graphicFrame>
        <p:nvGraphicFramePr>
          <p:cNvPr id="1530" name="Google Shape;1530;p75"/>
          <p:cNvGraphicFramePr/>
          <p:nvPr/>
        </p:nvGraphicFramePr>
        <p:xfrm>
          <a:off x="455612" y="2590800"/>
          <a:ext cx="3000000" cy="3000000"/>
        </p:xfrm>
        <a:graphic>
          <a:graphicData uri="http://schemas.openxmlformats.org/drawingml/2006/table">
            <a:tbl>
              <a:tblPr bandRow="1" firstCol="1" firstRow="1">
                <a:noFill/>
                <a:tableStyleId>{18A23087-2587-445D-985A-2291CA0B992A}</a:tableStyleId>
              </a:tblPr>
              <a:tblGrid>
                <a:gridCol w="1066800"/>
                <a:gridCol w="814000"/>
                <a:gridCol w="940400"/>
                <a:gridCol w="940400"/>
                <a:gridCol w="940400"/>
                <a:gridCol w="940400"/>
                <a:gridCol w="940400"/>
                <a:gridCol w="940400"/>
                <a:gridCol w="940400"/>
                <a:gridCol w="940400"/>
                <a:gridCol w="940400"/>
                <a:gridCol w="94040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index</a:t>
                      </a:r>
                      <a:endParaRPr sz="24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2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3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4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5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6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7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8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9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10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seq[]</a:t>
                      </a:r>
                      <a:endParaRPr sz="24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3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14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5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12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15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7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8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9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11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</a:t>
                      </a:r>
                      <a:endParaRPr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graphicFrame>
        <p:nvGraphicFramePr>
          <p:cNvPr id="1531" name="Google Shape;1531;p75"/>
          <p:cNvGraphicFramePr/>
          <p:nvPr/>
        </p:nvGraphicFramePr>
        <p:xfrm>
          <a:off x="448412" y="3962400"/>
          <a:ext cx="3000000" cy="3000000"/>
        </p:xfrm>
        <a:graphic>
          <a:graphicData uri="http://schemas.openxmlformats.org/drawingml/2006/table">
            <a:tbl>
              <a:tblPr bandRow="1" firstCol="1" firstRow="1">
                <a:noFill/>
                <a:tableStyleId>{18A23087-2587-445D-985A-2291CA0B992A}</a:tableStyleId>
              </a:tblPr>
              <a:tblGrid>
                <a:gridCol w="1066800"/>
                <a:gridCol w="814000"/>
                <a:gridCol w="940400"/>
                <a:gridCol w="940400"/>
                <a:gridCol w="940400"/>
                <a:gridCol w="940400"/>
                <a:gridCol w="940400"/>
                <a:gridCol w="940400"/>
                <a:gridCol w="940400"/>
                <a:gridCol w="940400"/>
                <a:gridCol w="940400"/>
                <a:gridCol w="94040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index</a:t>
                      </a:r>
                      <a:endParaRPr sz="24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2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3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4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5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6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7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8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9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10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len[]</a:t>
                      </a:r>
                      <a:endParaRPr b="1" sz="24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</a:t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2</a:t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2</a:t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3</a:t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graphicFrame>
        <p:nvGraphicFramePr>
          <p:cNvPr id="1532" name="Google Shape;1532;p75"/>
          <p:cNvGraphicFramePr/>
          <p:nvPr/>
        </p:nvGraphicFramePr>
        <p:xfrm>
          <a:off x="455612" y="1458674"/>
          <a:ext cx="3000000" cy="3000000"/>
        </p:xfrm>
        <a:graphic>
          <a:graphicData uri="http://schemas.openxmlformats.org/drawingml/2006/table">
            <a:tbl>
              <a:tblPr firstCol="1">
                <a:noFill/>
                <a:tableStyleId>{18A23087-2587-445D-985A-2291CA0B992A}</a:tableStyleId>
              </a:tblPr>
              <a:tblGrid>
                <a:gridCol w="762000"/>
                <a:gridCol w="220980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LIS</a:t>
                      </a:r>
                      <a:endParaRPr b="1" sz="24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3, 5, 12</a:t>
                      </a:r>
                      <a:endParaRPr sz="2400"/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533" name="Google Shape;1533;p75"/>
          <p:cNvGraphicFramePr/>
          <p:nvPr/>
        </p:nvGraphicFramePr>
        <p:xfrm>
          <a:off x="448412" y="5334000"/>
          <a:ext cx="3000000" cy="3000000"/>
        </p:xfrm>
        <a:graphic>
          <a:graphicData uri="http://schemas.openxmlformats.org/drawingml/2006/table">
            <a:tbl>
              <a:tblPr bandRow="1" firstCol="1" firstRow="1">
                <a:noFill/>
                <a:tableStyleId>{18A23087-2587-445D-985A-2291CA0B992A}</a:tableStyleId>
              </a:tblPr>
              <a:tblGrid>
                <a:gridCol w="1074000"/>
                <a:gridCol w="806800"/>
                <a:gridCol w="940400"/>
                <a:gridCol w="940400"/>
                <a:gridCol w="940400"/>
                <a:gridCol w="940400"/>
                <a:gridCol w="940400"/>
                <a:gridCol w="940400"/>
                <a:gridCol w="940400"/>
                <a:gridCol w="940400"/>
                <a:gridCol w="940400"/>
                <a:gridCol w="94040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index</a:t>
                      </a:r>
                      <a:endParaRPr sz="24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2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3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4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5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6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7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8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9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10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1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prev[]</a:t>
                      </a:r>
                      <a:endParaRPr b="1" sz="21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-1</a:t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0</a:t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0</a:t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2</a:t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grpSp>
        <p:nvGrpSpPr>
          <p:cNvPr id="1534" name="Google Shape;1534;p75"/>
          <p:cNvGrpSpPr/>
          <p:nvPr/>
        </p:nvGrpSpPr>
        <p:grpSpPr>
          <a:xfrm>
            <a:off x="4527682" y="2201679"/>
            <a:ext cx="304800" cy="3104918"/>
            <a:chOff x="836612" y="2201679"/>
            <a:chExt cx="304800" cy="3104918"/>
          </a:xfrm>
        </p:grpSpPr>
        <p:sp>
          <p:nvSpPr>
            <p:cNvPr id="1535" name="Google Shape;1535;p75"/>
            <p:cNvSpPr/>
            <p:nvPr/>
          </p:nvSpPr>
          <p:spPr>
            <a:xfrm>
              <a:off x="836612" y="2201679"/>
              <a:ext cx="304800" cy="361718"/>
            </a:xfrm>
            <a:prstGeom prst="downArrow">
              <a:avLst>
                <a:gd fmla="val 50000" name="adj1"/>
                <a:gd fmla="val 50000" name="adj2"/>
              </a:avLst>
            </a:prstGeom>
            <a:solidFill>
              <a:schemeClr val="accent1"/>
            </a:solidFill>
            <a:ln cap="flat" cmpd="sng" w="12700">
              <a:solidFill>
                <a:srgbClr val="AF762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6" name="Google Shape;1536;p75"/>
            <p:cNvSpPr/>
            <p:nvPr/>
          </p:nvSpPr>
          <p:spPr>
            <a:xfrm>
              <a:off x="836612" y="5073012"/>
              <a:ext cx="304800" cy="233585"/>
            </a:xfrm>
            <a:prstGeom prst="downArrow">
              <a:avLst>
                <a:gd fmla="val 50000" name="adj1"/>
                <a:gd fmla="val 50000" name="adj2"/>
              </a:avLst>
            </a:prstGeom>
            <a:solidFill>
              <a:schemeClr val="accent1"/>
            </a:solidFill>
            <a:ln cap="flat" cmpd="sng" w="12700">
              <a:solidFill>
                <a:srgbClr val="AF762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7" name="Google Shape;1537;p75"/>
            <p:cNvSpPr/>
            <p:nvPr/>
          </p:nvSpPr>
          <p:spPr>
            <a:xfrm>
              <a:off x="836612" y="3701412"/>
              <a:ext cx="304800" cy="233585"/>
            </a:xfrm>
            <a:prstGeom prst="downArrow">
              <a:avLst>
                <a:gd fmla="val 50000" name="adj1"/>
                <a:gd fmla="val 50000" name="adj2"/>
              </a:avLst>
            </a:prstGeom>
            <a:solidFill>
              <a:schemeClr val="accent1"/>
            </a:solidFill>
            <a:ln cap="flat" cmpd="sng" w="12700">
              <a:solidFill>
                <a:srgbClr val="AF762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1" name="Shape 1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2" name="Google Shape;1542;p76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/>
              <a:t>Reconstructing LIS</a:t>
            </a:r>
            <a:endParaRPr/>
          </a:p>
        </p:txBody>
      </p:sp>
      <p:graphicFrame>
        <p:nvGraphicFramePr>
          <p:cNvPr id="1543" name="Google Shape;1543;p76"/>
          <p:cNvGraphicFramePr/>
          <p:nvPr/>
        </p:nvGraphicFramePr>
        <p:xfrm>
          <a:off x="455612" y="2590800"/>
          <a:ext cx="3000000" cy="3000000"/>
        </p:xfrm>
        <a:graphic>
          <a:graphicData uri="http://schemas.openxmlformats.org/drawingml/2006/table">
            <a:tbl>
              <a:tblPr bandRow="1" firstCol="1" firstRow="1">
                <a:noFill/>
                <a:tableStyleId>{18A23087-2587-445D-985A-2291CA0B992A}</a:tableStyleId>
              </a:tblPr>
              <a:tblGrid>
                <a:gridCol w="1066800"/>
                <a:gridCol w="814000"/>
                <a:gridCol w="940400"/>
                <a:gridCol w="940400"/>
                <a:gridCol w="940400"/>
                <a:gridCol w="940400"/>
                <a:gridCol w="940400"/>
                <a:gridCol w="940400"/>
                <a:gridCol w="940400"/>
                <a:gridCol w="940400"/>
                <a:gridCol w="940400"/>
                <a:gridCol w="94040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index</a:t>
                      </a:r>
                      <a:endParaRPr sz="24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2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3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4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5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6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7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8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9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10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seq[]</a:t>
                      </a:r>
                      <a:endParaRPr sz="24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3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14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5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12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15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7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8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9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11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</a:t>
                      </a:r>
                      <a:endParaRPr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graphicFrame>
        <p:nvGraphicFramePr>
          <p:cNvPr id="1544" name="Google Shape;1544;p76"/>
          <p:cNvGraphicFramePr/>
          <p:nvPr/>
        </p:nvGraphicFramePr>
        <p:xfrm>
          <a:off x="448412" y="3962400"/>
          <a:ext cx="3000000" cy="3000000"/>
        </p:xfrm>
        <a:graphic>
          <a:graphicData uri="http://schemas.openxmlformats.org/drawingml/2006/table">
            <a:tbl>
              <a:tblPr bandRow="1" firstCol="1" firstRow="1">
                <a:noFill/>
                <a:tableStyleId>{18A23087-2587-445D-985A-2291CA0B992A}</a:tableStyleId>
              </a:tblPr>
              <a:tblGrid>
                <a:gridCol w="1066800"/>
                <a:gridCol w="814000"/>
                <a:gridCol w="940400"/>
                <a:gridCol w="940400"/>
                <a:gridCol w="940400"/>
                <a:gridCol w="940400"/>
                <a:gridCol w="940400"/>
                <a:gridCol w="940400"/>
                <a:gridCol w="940400"/>
                <a:gridCol w="940400"/>
                <a:gridCol w="940400"/>
                <a:gridCol w="94040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index</a:t>
                      </a:r>
                      <a:endParaRPr sz="24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2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3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4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5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6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7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8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9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10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len[]</a:t>
                      </a:r>
                      <a:endParaRPr b="1" sz="24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</a:t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2</a:t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2</a:t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3</a:t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4</a:t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graphicFrame>
        <p:nvGraphicFramePr>
          <p:cNvPr id="1545" name="Google Shape;1545;p76"/>
          <p:cNvGraphicFramePr/>
          <p:nvPr/>
        </p:nvGraphicFramePr>
        <p:xfrm>
          <a:off x="455612" y="1458674"/>
          <a:ext cx="3000000" cy="3000000"/>
        </p:xfrm>
        <a:graphic>
          <a:graphicData uri="http://schemas.openxmlformats.org/drawingml/2006/table">
            <a:tbl>
              <a:tblPr firstCol="1">
                <a:noFill/>
                <a:tableStyleId>{18A23087-2587-445D-985A-2291CA0B992A}</a:tableStyleId>
              </a:tblPr>
              <a:tblGrid>
                <a:gridCol w="762000"/>
                <a:gridCol w="220980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LIS</a:t>
                      </a:r>
                      <a:endParaRPr b="1" sz="24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3, 5, 12, 15</a:t>
                      </a:r>
                      <a:endParaRPr sz="2400"/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546" name="Google Shape;1546;p76"/>
          <p:cNvGraphicFramePr/>
          <p:nvPr/>
        </p:nvGraphicFramePr>
        <p:xfrm>
          <a:off x="448412" y="5334000"/>
          <a:ext cx="3000000" cy="3000000"/>
        </p:xfrm>
        <a:graphic>
          <a:graphicData uri="http://schemas.openxmlformats.org/drawingml/2006/table">
            <a:tbl>
              <a:tblPr bandRow="1" firstCol="1" firstRow="1">
                <a:noFill/>
                <a:tableStyleId>{18A23087-2587-445D-985A-2291CA0B992A}</a:tableStyleId>
              </a:tblPr>
              <a:tblGrid>
                <a:gridCol w="1074000"/>
                <a:gridCol w="806800"/>
                <a:gridCol w="940400"/>
                <a:gridCol w="940400"/>
                <a:gridCol w="940400"/>
                <a:gridCol w="940400"/>
                <a:gridCol w="940400"/>
                <a:gridCol w="940400"/>
                <a:gridCol w="940400"/>
                <a:gridCol w="940400"/>
                <a:gridCol w="940400"/>
                <a:gridCol w="94040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index</a:t>
                      </a:r>
                      <a:endParaRPr sz="24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2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3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4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5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6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7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8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9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10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1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prev[]</a:t>
                      </a:r>
                      <a:endParaRPr b="1" sz="21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-1</a:t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0</a:t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0</a:t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2</a:t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3</a:t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grpSp>
        <p:nvGrpSpPr>
          <p:cNvPr id="1547" name="Google Shape;1547;p76"/>
          <p:cNvGrpSpPr/>
          <p:nvPr/>
        </p:nvGrpSpPr>
        <p:grpSpPr>
          <a:xfrm>
            <a:off x="5476266" y="2201679"/>
            <a:ext cx="304800" cy="3104918"/>
            <a:chOff x="836612" y="2201679"/>
            <a:chExt cx="304800" cy="3104918"/>
          </a:xfrm>
        </p:grpSpPr>
        <p:sp>
          <p:nvSpPr>
            <p:cNvPr id="1548" name="Google Shape;1548;p76"/>
            <p:cNvSpPr/>
            <p:nvPr/>
          </p:nvSpPr>
          <p:spPr>
            <a:xfrm>
              <a:off x="836612" y="2201679"/>
              <a:ext cx="304800" cy="361718"/>
            </a:xfrm>
            <a:prstGeom prst="downArrow">
              <a:avLst>
                <a:gd fmla="val 50000" name="adj1"/>
                <a:gd fmla="val 50000" name="adj2"/>
              </a:avLst>
            </a:prstGeom>
            <a:solidFill>
              <a:schemeClr val="accent1"/>
            </a:solidFill>
            <a:ln cap="flat" cmpd="sng" w="12700">
              <a:solidFill>
                <a:srgbClr val="AF762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9" name="Google Shape;1549;p76"/>
            <p:cNvSpPr/>
            <p:nvPr/>
          </p:nvSpPr>
          <p:spPr>
            <a:xfrm>
              <a:off x="836612" y="5073012"/>
              <a:ext cx="304800" cy="233585"/>
            </a:xfrm>
            <a:prstGeom prst="downArrow">
              <a:avLst>
                <a:gd fmla="val 50000" name="adj1"/>
                <a:gd fmla="val 50000" name="adj2"/>
              </a:avLst>
            </a:prstGeom>
            <a:solidFill>
              <a:schemeClr val="accent1"/>
            </a:solidFill>
            <a:ln cap="flat" cmpd="sng" w="12700">
              <a:solidFill>
                <a:srgbClr val="AF762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0" name="Google Shape;1550;p76"/>
            <p:cNvSpPr/>
            <p:nvPr/>
          </p:nvSpPr>
          <p:spPr>
            <a:xfrm>
              <a:off x="836612" y="3701412"/>
              <a:ext cx="304800" cy="233585"/>
            </a:xfrm>
            <a:prstGeom prst="downArrow">
              <a:avLst>
                <a:gd fmla="val 50000" name="adj1"/>
                <a:gd fmla="val 50000" name="adj2"/>
              </a:avLst>
            </a:prstGeom>
            <a:solidFill>
              <a:schemeClr val="accent1"/>
            </a:solidFill>
            <a:ln cap="flat" cmpd="sng" w="12700">
              <a:solidFill>
                <a:srgbClr val="AF762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4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5" name="Google Shape;1555;p77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/>
              <a:t>Reconstructing LIS</a:t>
            </a:r>
            <a:endParaRPr/>
          </a:p>
        </p:txBody>
      </p:sp>
      <p:graphicFrame>
        <p:nvGraphicFramePr>
          <p:cNvPr id="1556" name="Google Shape;1556;p77"/>
          <p:cNvGraphicFramePr/>
          <p:nvPr/>
        </p:nvGraphicFramePr>
        <p:xfrm>
          <a:off x="455612" y="2590800"/>
          <a:ext cx="3000000" cy="3000000"/>
        </p:xfrm>
        <a:graphic>
          <a:graphicData uri="http://schemas.openxmlformats.org/drawingml/2006/table">
            <a:tbl>
              <a:tblPr bandRow="1" firstCol="1" firstRow="1">
                <a:noFill/>
                <a:tableStyleId>{18A23087-2587-445D-985A-2291CA0B992A}</a:tableStyleId>
              </a:tblPr>
              <a:tblGrid>
                <a:gridCol w="1066800"/>
                <a:gridCol w="814000"/>
                <a:gridCol w="940400"/>
                <a:gridCol w="940400"/>
                <a:gridCol w="940400"/>
                <a:gridCol w="940400"/>
                <a:gridCol w="940400"/>
                <a:gridCol w="940400"/>
                <a:gridCol w="940400"/>
                <a:gridCol w="940400"/>
                <a:gridCol w="940400"/>
                <a:gridCol w="94040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index</a:t>
                      </a:r>
                      <a:endParaRPr sz="24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2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3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4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5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6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7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8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9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10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seq[]</a:t>
                      </a:r>
                      <a:endParaRPr sz="24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3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14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5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12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15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7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8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9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11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</a:t>
                      </a:r>
                      <a:endParaRPr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graphicFrame>
        <p:nvGraphicFramePr>
          <p:cNvPr id="1557" name="Google Shape;1557;p77"/>
          <p:cNvGraphicFramePr/>
          <p:nvPr/>
        </p:nvGraphicFramePr>
        <p:xfrm>
          <a:off x="448412" y="3962400"/>
          <a:ext cx="3000000" cy="3000000"/>
        </p:xfrm>
        <a:graphic>
          <a:graphicData uri="http://schemas.openxmlformats.org/drawingml/2006/table">
            <a:tbl>
              <a:tblPr bandRow="1" firstCol="1" firstRow="1">
                <a:noFill/>
                <a:tableStyleId>{18A23087-2587-445D-985A-2291CA0B992A}</a:tableStyleId>
              </a:tblPr>
              <a:tblGrid>
                <a:gridCol w="1066800"/>
                <a:gridCol w="814000"/>
                <a:gridCol w="940400"/>
                <a:gridCol w="940400"/>
                <a:gridCol w="940400"/>
                <a:gridCol w="940400"/>
                <a:gridCol w="940400"/>
                <a:gridCol w="940400"/>
                <a:gridCol w="940400"/>
                <a:gridCol w="940400"/>
                <a:gridCol w="940400"/>
                <a:gridCol w="94040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index</a:t>
                      </a:r>
                      <a:endParaRPr sz="24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2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3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4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5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6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7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8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9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10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len[]</a:t>
                      </a:r>
                      <a:endParaRPr b="1" sz="24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</a:t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2</a:t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2</a:t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3</a:t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4</a:t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3</a:t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graphicFrame>
        <p:nvGraphicFramePr>
          <p:cNvPr id="1558" name="Google Shape;1558;p77"/>
          <p:cNvGraphicFramePr/>
          <p:nvPr/>
        </p:nvGraphicFramePr>
        <p:xfrm>
          <a:off x="455612" y="1458674"/>
          <a:ext cx="3000000" cy="3000000"/>
        </p:xfrm>
        <a:graphic>
          <a:graphicData uri="http://schemas.openxmlformats.org/drawingml/2006/table">
            <a:tbl>
              <a:tblPr firstCol="1">
                <a:noFill/>
                <a:tableStyleId>{18A23087-2587-445D-985A-2291CA0B992A}</a:tableStyleId>
              </a:tblPr>
              <a:tblGrid>
                <a:gridCol w="762000"/>
                <a:gridCol w="220980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LIS</a:t>
                      </a:r>
                      <a:endParaRPr b="1" sz="24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3, 5, 7</a:t>
                      </a:r>
                      <a:endParaRPr sz="2400"/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559" name="Google Shape;1559;p77"/>
          <p:cNvGraphicFramePr/>
          <p:nvPr/>
        </p:nvGraphicFramePr>
        <p:xfrm>
          <a:off x="448412" y="5334000"/>
          <a:ext cx="3000000" cy="3000000"/>
        </p:xfrm>
        <a:graphic>
          <a:graphicData uri="http://schemas.openxmlformats.org/drawingml/2006/table">
            <a:tbl>
              <a:tblPr bandRow="1" firstCol="1" firstRow="1">
                <a:noFill/>
                <a:tableStyleId>{18A23087-2587-445D-985A-2291CA0B992A}</a:tableStyleId>
              </a:tblPr>
              <a:tblGrid>
                <a:gridCol w="1074000"/>
                <a:gridCol w="806800"/>
                <a:gridCol w="940400"/>
                <a:gridCol w="940400"/>
                <a:gridCol w="940400"/>
                <a:gridCol w="940400"/>
                <a:gridCol w="940400"/>
                <a:gridCol w="940400"/>
                <a:gridCol w="940400"/>
                <a:gridCol w="940400"/>
                <a:gridCol w="940400"/>
                <a:gridCol w="94040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index</a:t>
                      </a:r>
                      <a:endParaRPr sz="24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2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3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4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5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6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7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8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9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10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1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prev[]</a:t>
                      </a:r>
                      <a:endParaRPr b="1" sz="21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-1</a:t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0</a:t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0</a:t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2</a:t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3</a:t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2</a:t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grpSp>
        <p:nvGrpSpPr>
          <p:cNvPr id="1560" name="Google Shape;1560;p77"/>
          <p:cNvGrpSpPr/>
          <p:nvPr/>
        </p:nvGrpSpPr>
        <p:grpSpPr>
          <a:xfrm>
            <a:off x="6399212" y="2201679"/>
            <a:ext cx="304800" cy="3104918"/>
            <a:chOff x="836612" y="2201679"/>
            <a:chExt cx="304800" cy="3104918"/>
          </a:xfrm>
        </p:grpSpPr>
        <p:sp>
          <p:nvSpPr>
            <p:cNvPr id="1561" name="Google Shape;1561;p77"/>
            <p:cNvSpPr/>
            <p:nvPr/>
          </p:nvSpPr>
          <p:spPr>
            <a:xfrm>
              <a:off x="836612" y="2201679"/>
              <a:ext cx="304800" cy="361718"/>
            </a:xfrm>
            <a:prstGeom prst="downArrow">
              <a:avLst>
                <a:gd fmla="val 50000" name="adj1"/>
                <a:gd fmla="val 50000" name="adj2"/>
              </a:avLst>
            </a:prstGeom>
            <a:solidFill>
              <a:schemeClr val="accent1"/>
            </a:solidFill>
            <a:ln cap="flat" cmpd="sng" w="12700">
              <a:solidFill>
                <a:srgbClr val="AF762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2" name="Google Shape;1562;p77"/>
            <p:cNvSpPr/>
            <p:nvPr/>
          </p:nvSpPr>
          <p:spPr>
            <a:xfrm>
              <a:off x="836612" y="5073012"/>
              <a:ext cx="304800" cy="233585"/>
            </a:xfrm>
            <a:prstGeom prst="downArrow">
              <a:avLst>
                <a:gd fmla="val 50000" name="adj1"/>
                <a:gd fmla="val 50000" name="adj2"/>
              </a:avLst>
            </a:prstGeom>
            <a:solidFill>
              <a:schemeClr val="accent1"/>
            </a:solidFill>
            <a:ln cap="flat" cmpd="sng" w="12700">
              <a:solidFill>
                <a:srgbClr val="AF762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3" name="Google Shape;1563;p77"/>
            <p:cNvSpPr/>
            <p:nvPr/>
          </p:nvSpPr>
          <p:spPr>
            <a:xfrm>
              <a:off x="836612" y="3701412"/>
              <a:ext cx="304800" cy="233585"/>
            </a:xfrm>
            <a:prstGeom prst="downArrow">
              <a:avLst>
                <a:gd fmla="val 50000" name="adj1"/>
                <a:gd fmla="val 50000" name="adj2"/>
              </a:avLst>
            </a:prstGeom>
            <a:solidFill>
              <a:schemeClr val="accent1"/>
            </a:solidFill>
            <a:ln cap="flat" cmpd="sng" w="12700">
              <a:solidFill>
                <a:srgbClr val="AF762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7" name="Shape 1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8" name="Google Shape;1568;p78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/>
              <a:t>Reconstructing LIS</a:t>
            </a:r>
            <a:endParaRPr/>
          </a:p>
        </p:txBody>
      </p:sp>
      <p:graphicFrame>
        <p:nvGraphicFramePr>
          <p:cNvPr id="1569" name="Google Shape;1569;p78"/>
          <p:cNvGraphicFramePr/>
          <p:nvPr/>
        </p:nvGraphicFramePr>
        <p:xfrm>
          <a:off x="455612" y="2590800"/>
          <a:ext cx="3000000" cy="3000000"/>
        </p:xfrm>
        <a:graphic>
          <a:graphicData uri="http://schemas.openxmlformats.org/drawingml/2006/table">
            <a:tbl>
              <a:tblPr bandRow="1" firstCol="1" firstRow="1">
                <a:noFill/>
                <a:tableStyleId>{18A23087-2587-445D-985A-2291CA0B992A}</a:tableStyleId>
              </a:tblPr>
              <a:tblGrid>
                <a:gridCol w="1066800"/>
                <a:gridCol w="814000"/>
                <a:gridCol w="940400"/>
                <a:gridCol w="940400"/>
                <a:gridCol w="940400"/>
                <a:gridCol w="940400"/>
                <a:gridCol w="940400"/>
                <a:gridCol w="940400"/>
                <a:gridCol w="940400"/>
                <a:gridCol w="940400"/>
                <a:gridCol w="940400"/>
                <a:gridCol w="94040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index</a:t>
                      </a:r>
                      <a:endParaRPr sz="24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2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3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4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5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6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7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8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9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10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seq[]</a:t>
                      </a:r>
                      <a:endParaRPr sz="24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3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14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5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12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15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7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8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9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11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</a:t>
                      </a:r>
                      <a:endParaRPr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graphicFrame>
        <p:nvGraphicFramePr>
          <p:cNvPr id="1570" name="Google Shape;1570;p78"/>
          <p:cNvGraphicFramePr/>
          <p:nvPr/>
        </p:nvGraphicFramePr>
        <p:xfrm>
          <a:off x="448412" y="3962400"/>
          <a:ext cx="3000000" cy="3000000"/>
        </p:xfrm>
        <a:graphic>
          <a:graphicData uri="http://schemas.openxmlformats.org/drawingml/2006/table">
            <a:tbl>
              <a:tblPr bandRow="1" firstCol="1" firstRow="1">
                <a:noFill/>
                <a:tableStyleId>{18A23087-2587-445D-985A-2291CA0B992A}</a:tableStyleId>
              </a:tblPr>
              <a:tblGrid>
                <a:gridCol w="1066800"/>
                <a:gridCol w="814000"/>
                <a:gridCol w="940400"/>
                <a:gridCol w="940400"/>
                <a:gridCol w="940400"/>
                <a:gridCol w="940400"/>
                <a:gridCol w="940400"/>
                <a:gridCol w="940400"/>
                <a:gridCol w="940400"/>
                <a:gridCol w="940400"/>
                <a:gridCol w="940400"/>
                <a:gridCol w="94040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index</a:t>
                      </a:r>
                      <a:endParaRPr sz="24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2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3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4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5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6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7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8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9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10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len[]</a:t>
                      </a:r>
                      <a:endParaRPr b="1" sz="24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</a:t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2</a:t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2</a:t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3</a:t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4</a:t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3</a:t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4</a:t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graphicFrame>
        <p:nvGraphicFramePr>
          <p:cNvPr id="1571" name="Google Shape;1571;p78"/>
          <p:cNvGraphicFramePr/>
          <p:nvPr/>
        </p:nvGraphicFramePr>
        <p:xfrm>
          <a:off x="455612" y="1458674"/>
          <a:ext cx="3000000" cy="3000000"/>
        </p:xfrm>
        <a:graphic>
          <a:graphicData uri="http://schemas.openxmlformats.org/drawingml/2006/table">
            <a:tbl>
              <a:tblPr firstCol="1">
                <a:noFill/>
                <a:tableStyleId>{18A23087-2587-445D-985A-2291CA0B992A}</a:tableStyleId>
              </a:tblPr>
              <a:tblGrid>
                <a:gridCol w="762000"/>
                <a:gridCol w="220980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LIS</a:t>
                      </a:r>
                      <a:endParaRPr b="1" sz="24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3, 5, 7, 8</a:t>
                      </a:r>
                      <a:endParaRPr sz="2400"/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572" name="Google Shape;1572;p78"/>
          <p:cNvGraphicFramePr/>
          <p:nvPr/>
        </p:nvGraphicFramePr>
        <p:xfrm>
          <a:off x="448412" y="5334000"/>
          <a:ext cx="3000000" cy="3000000"/>
        </p:xfrm>
        <a:graphic>
          <a:graphicData uri="http://schemas.openxmlformats.org/drawingml/2006/table">
            <a:tbl>
              <a:tblPr bandRow="1" firstCol="1" firstRow="1">
                <a:noFill/>
                <a:tableStyleId>{18A23087-2587-445D-985A-2291CA0B992A}</a:tableStyleId>
              </a:tblPr>
              <a:tblGrid>
                <a:gridCol w="1074000"/>
                <a:gridCol w="806800"/>
                <a:gridCol w="940400"/>
                <a:gridCol w="940400"/>
                <a:gridCol w="940400"/>
                <a:gridCol w="940400"/>
                <a:gridCol w="940400"/>
                <a:gridCol w="940400"/>
                <a:gridCol w="940400"/>
                <a:gridCol w="940400"/>
                <a:gridCol w="940400"/>
                <a:gridCol w="94040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index</a:t>
                      </a:r>
                      <a:endParaRPr sz="24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2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3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4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5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6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7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8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9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10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1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prev[]</a:t>
                      </a:r>
                      <a:endParaRPr b="1" sz="21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-1</a:t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0</a:t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0</a:t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2</a:t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3</a:t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2</a:t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5</a:t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grpSp>
        <p:nvGrpSpPr>
          <p:cNvPr id="1573" name="Google Shape;1573;p78"/>
          <p:cNvGrpSpPr/>
          <p:nvPr/>
        </p:nvGrpSpPr>
        <p:grpSpPr>
          <a:xfrm>
            <a:off x="7355628" y="2201679"/>
            <a:ext cx="304800" cy="3104918"/>
            <a:chOff x="836612" y="2201679"/>
            <a:chExt cx="304800" cy="3104918"/>
          </a:xfrm>
        </p:grpSpPr>
        <p:sp>
          <p:nvSpPr>
            <p:cNvPr id="1574" name="Google Shape;1574;p78"/>
            <p:cNvSpPr/>
            <p:nvPr/>
          </p:nvSpPr>
          <p:spPr>
            <a:xfrm>
              <a:off x="836612" y="2201679"/>
              <a:ext cx="304800" cy="361718"/>
            </a:xfrm>
            <a:prstGeom prst="downArrow">
              <a:avLst>
                <a:gd fmla="val 50000" name="adj1"/>
                <a:gd fmla="val 50000" name="adj2"/>
              </a:avLst>
            </a:prstGeom>
            <a:solidFill>
              <a:schemeClr val="accent1"/>
            </a:solidFill>
            <a:ln cap="flat" cmpd="sng" w="12700">
              <a:solidFill>
                <a:srgbClr val="AF762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5" name="Google Shape;1575;p78"/>
            <p:cNvSpPr/>
            <p:nvPr/>
          </p:nvSpPr>
          <p:spPr>
            <a:xfrm>
              <a:off x="836612" y="5073012"/>
              <a:ext cx="304800" cy="233585"/>
            </a:xfrm>
            <a:prstGeom prst="downArrow">
              <a:avLst>
                <a:gd fmla="val 50000" name="adj1"/>
                <a:gd fmla="val 50000" name="adj2"/>
              </a:avLst>
            </a:prstGeom>
            <a:solidFill>
              <a:schemeClr val="accent1"/>
            </a:solidFill>
            <a:ln cap="flat" cmpd="sng" w="12700">
              <a:solidFill>
                <a:srgbClr val="AF762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6" name="Google Shape;1576;p78"/>
            <p:cNvSpPr/>
            <p:nvPr/>
          </p:nvSpPr>
          <p:spPr>
            <a:xfrm>
              <a:off x="836612" y="3701412"/>
              <a:ext cx="304800" cy="233585"/>
            </a:xfrm>
            <a:prstGeom prst="downArrow">
              <a:avLst>
                <a:gd fmla="val 50000" name="adj1"/>
                <a:gd fmla="val 50000" name="adj2"/>
              </a:avLst>
            </a:prstGeom>
            <a:solidFill>
              <a:schemeClr val="accent1"/>
            </a:solidFill>
            <a:ln cap="flat" cmpd="sng" w="12700">
              <a:solidFill>
                <a:srgbClr val="AF762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0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1" name="Google Shape;1581;p79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/>
              <a:t>Reconstructing LIS</a:t>
            </a:r>
            <a:endParaRPr/>
          </a:p>
        </p:txBody>
      </p:sp>
      <p:graphicFrame>
        <p:nvGraphicFramePr>
          <p:cNvPr id="1582" name="Google Shape;1582;p79"/>
          <p:cNvGraphicFramePr/>
          <p:nvPr/>
        </p:nvGraphicFramePr>
        <p:xfrm>
          <a:off x="455612" y="2590800"/>
          <a:ext cx="3000000" cy="3000000"/>
        </p:xfrm>
        <a:graphic>
          <a:graphicData uri="http://schemas.openxmlformats.org/drawingml/2006/table">
            <a:tbl>
              <a:tblPr bandRow="1" firstCol="1" firstRow="1">
                <a:noFill/>
                <a:tableStyleId>{18A23087-2587-445D-985A-2291CA0B992A}</a:tableStyleId>
              </a:tblPr>
              <a:tblGrid>
                <a:gridCol w="1066800"/>
                <a:gridCol w="814000"/>
                <a:gridCol w="940400"/>
                <a:gridCol w="940400"/>
                <a:gridCol w="940400"/>
                <a:gridCol w="940400"/>
                <a:gridCol w="940400"/>
                <a:gridCol w="940400"/>
                <a:gridCol w="940400"/>
                <a:gridCol w="940400"/>
                <a:gridCol w="940400"/>
                <a:gridCol w="94040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index</a:t>
                      </a:r>
                      <a:endParaRPr sz="24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2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3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4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5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6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7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8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9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10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seq[]</a:t>
                      </a:r>
                      <a:endParaRPr sz="24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3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14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5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12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15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7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8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9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11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</a:t>
                      </a:r>
                      <a:endParaRPr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graphicFrame>
        <p:nvGraphicFramePr>
          <p:cNvPr id="1583" name="Google Shape;1583;p79"/>
          <p:cNvGraphicFramePr/>
          <p:nvPr/>
        </p:nvGraphicFramePr>
        <p:xfrm>
          <a:off x="448412" y="3962400"/>
          <a:ext cx="3000000" cy="3000000"/>
        </p:xfrm>
        <a:graphic>
          <a:graphicData uri="http://schemas.openxmlformats.org/drawingml/2006/table">
            <a:tbl>
              <a:tblPr bandRow="1" firstCol="1" firstRow="1">
                <a:noFill/>
                <a:tableStyleId>{18A23087-2587-445D-985A-2291CA0B992A}</a:tableStyleId>
              </a:tblPr>
              <a:tblGrid>
                <a:gridCol w="1066800"/>
                <a:gridCol w="814000"/>
                <a:gridCol w="940400"/>
                <a:gridCol w="940400"/>
                <a:gridCol w="940400"/>
                <a:gridCol w="940400"/>
                <a:gridCol w="940400"/>
                <a:gridCol w="940400"/>
                <a:gridCol w="940400"/>
                <a:gridCol w="940400"/>
                <a:gridCol w="940400"/>
                <a:gridCol w="94040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index</a:t>
                      </a:r>
                      <a:endParaRPr sz="24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2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3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4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5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6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7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8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9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10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len[]</a:t>
                      </a:r>
                      <a:endParaRPr b="1" sz="24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</a:t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2</a:t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2</a:t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3</a:t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4</a:t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3</a:t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4</a:t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5</a:t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graphicFrame>
        <p:nvGraphicFramePr>
          <p:cNvPr id="1584" name="Google Shape;1584;p79"/>
          <p:cNvGraphicFramePr/>
          <p:nvPr/>
        </p:nvGraphicFramePr>
        <p:xfrm>
          <a:off x="455612" y="1458674"/>
          <a:ext cx="3000000" cy="3000000"/>
        </p:xfrm>
        <a:graphic>
          <a:graphicData uri="http://schemas.openxmlformats.org/drawingml/2006/table">
            <a:tbl>
              <a:tblPr firstCol="1">
                <a:noFill/>
                <a:tableStyleId>{18A23087-2587-445D-985A-2291CA0B992A}</a:tableStyleId>
              </a:tblPr>
              <a:tblGrid>
                <a:gridCol w="762000"/>
                <a:gridCol w="220980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LIS</a:t>
                      </a:r>
                      <a:endParaRPr b="1" sz="24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3, 5, 7, 8, 9</a:t>
                      </a:r>
                      <a:endParaRPr sz="2400"/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585" name="Google Shape;1585;p79"/>
          <p:cNvGraphicFramePr/>
          <p:nvPr/>
        </p:nvGraphicFramePr>
        <p:xfrm>
          <a:off x="448412" y="5334000"/>
          <a:ext cx="3000000" cy="3000000"/>
        </p:xfrm>
        <a:graphic>
          <a:graphicData uri="http://schemas.openxmlformats.org/drawingml/2006/table">
            <a:tbl>
              <a:tblPr bandRow="1" firstCol="1" firstRow="1">
                <a:noFill/>
                <a:tableStyleId>{18A23087-2587-445D-985A-2291CA0B992A}</a:tableStyleId>
              </a:tblPr>
              <a:tblGrid>
                <a:gridCol w="1074000"/>
                <a:gridCol w="806800"/>
                <a:gridCol w="940400"/>
                <a:gridCol w="940400"/>
                <a:gridCol w="940400"/>
                <a:gridCol w="940400"/>
                <a:gridCol w="940400"/>
                <a:gridCol w="940400"/>
                <a:gridCol w="940400"/>
                <a:gridCol w="940400"/>
                <a:gridCol w="940400"/>
                <a:gridCol w="94040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index</a:t>
                      </a:r>
                      <a:endParaRPr sz="24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2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3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4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5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6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7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8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9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10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1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prev[]</a:t>
                      </a:r>
                      <a:endParaRPr b="1" sz="21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-1</a:t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0</a:t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0</a:t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2</a:t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3</a:t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2</a:t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5</a:t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6</a:t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grpSp>
        <p:nvGrpSpPr>
          <p:cNvPr id="1586" name="Google Shape;1586;p79"/>
          <p:cNvGrpSpPr/>
          <p:nvPr/>
        </p:nvGrpSpPr>
        <p:grpSpPr>
          <a:xfrm>
            <a:off x="8304212" y="2201679"/>
            <a:ext cx="304800" cy="3104918"/>
            <a:chOff x="836612" y="2201679"/>
            <a:chExt cx="304800" cy="3104918"/>
          </a:xfrm>
        </p:grpSpPr>
        <p:sp>
          <p:nvSpPr>
            <p:cNvPr id="1587" name="Google Shape;1587;p79"/>
            <p:cNvSpPr/>
            <p:nvPr/>
          </p:nvSpPr>
          <p:spPr>
            <a:xfrm>
              <a:off x="836612" y="2201679"/>
              <a:ext cx="304800" cy="361718"/>
            </a:xfrm>
            <a:prstGeom prst="downArrow">
              <a:avLst>
                <a:gd fmla="val 50000" name="adj1"/>
                <a:gd fmla="val 50000" name="adj2"/>
              </a:avLst>
            </a:prstGeom>
            <a:solidFill>
              <a:schemeClr val="accent1"/>
            </a:solidFill>
            <a:ln cap="flat" cmpd="sng" w="12700">
              <a:solidFill>
                <a:srgbClr val="AF762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8" name="Google Shape;1588;p79"/>
            <p:cNvSpPr/>
            <p:nvPr/>
          </p:nvSpPr>
          <p:spPr>
            <a:xfrm>
              <a:off x="836612" y="5073012"/>
              <a:ext cx="304800" cy="233585"/>
            </a:xfrm>
            <a:prstGeom prst="downArrow">
              <a:avLst>
                <a:gd fmla="val 50000" name="adj1"/>
                <a:gd fmla="val 50000" name="adj2"/>
              </a:avLst>
            </a:prstGeom>
            <a:solidFill>
              <a:schemeClr val="accent1"/>
            </a:solidFill>
            <a:ln cap="flat" cmpd="sng" w="12700">
              <a:solidFill>
                <a:srgbClr val="AF762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9" name="Google Shape;1589;p79"/>
            <p:cNvSpPr/>
            <p:nvPr/>
          </p:nvSpPr>
          <p:spPr>
            <a:xfrm>
              <a:off x="836612" y="3701412"/>
              <a:ext cx="304800" cy="233585"/>
            </a:xfrm>
            <a:prstGeom prst="downArrow">
              <a:avLst>
                <a:gd fmla="val 50000" name="adj1"/>
                <a:gd fmla="val 50000" name="adj2"/>
              </a:avLst>
            </a:prstGeom>
            <a:solidFill>
              <a:schemeClr val="accent1"/>
            </a:solidFill>
            <a:ln cap="flat" cmpd="sng" w="12700">
              <a:solidFill>
                <a:srgbClr val="AF762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8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/>
              <a:t>Fibonacci</a:t>
            </a:r>
            <a:endParaRPr/>
          </a:p>
        </p:txBody>
      </p:sp>
      <p:sp>
        <p:nvSpPr>
          <p:cNvPr id="128" name="Google Shape;128;p8"/>
          <p:cNvSpPr/>
          <p:nvPr/>
        </p:nvSpPr>
        <p:spPr>
          <a:xfrm>
            <a:off x="5539868" y="1828800"/>
            <a:ext cx="1316544" cy="785198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Fib(4)</a:t>
            </a:r>
            <a:endParaRPr b="1" i="0" sz="2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29" name="Google Shape;129;p8"/>
          <p:cNvCxnSpPr>
            <a:stCxn id="130" idx="7"/>
          </p:cNvCxnSpPr>
          <p:nvPr/>
        </p:nvCxnSpPr>
        <p:spPr>
          <a:xfrm flipH="1" rot="10800000">
            <a:off x="5157888" y="2499004"/>
            <a:ext cx="574800" cy="426900"/>
          </a:xfrm>
          <a:prstGeom prst="straightConnector1">
            <a:avLst/>
          </a:prstGeom>
          <a:noFill/>
          <a:ln cap="flat" cmpd="sng" w="38100">
            <a:solidFill>
              <a:srgbClr val="ECE9E2"/>
            </a:solidFill>
            <a:prstDash val="solid"/>
            <a:round/>
            <a:headEnd len="med" w="med" type="none"/>
            <a:tailEnd len="med" w="med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cxnSp>
      <p:cxnSp>
        <p:nvCxnSpPr>
          <p:cNvPr id="131" name="Google Shape;131;p8"/>
          <p:cNvCxnSpPr>
            <a:endCxn id="132" idx="1"/>
          </p:cNvCxnSpPr>
          <p:nvPr/>
        </p:nvCxnSpPr>
        <p:spPr>
          <a:xfrm>
            <a:off x="6663529" y="2498926"/>
            <a:ext cx="506400" cy="432600"/>
          </a:xfrm>
          <a:prstGeom prst="straightConnector1">
            <a:avLst/>
          </a:prstGeom>
          <a:noFill/>
          <a:ln cap="flat" cmpd="sng" w="38100">
            <a:solidFill>
              <a:srgbClr val="ECE9E2"/>
            </a:solidFill>
            <a:prstDash val="solid"/>
            <a:round/>
            <a:headEnd len="med" w="med" type="none"/>
            <a:tailEnd len="med" w="med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cxnSp>
      <p:sp>
        <p:nvSpPr>
          <p:cNvPr id="130" name="Google Shape;130;p8"/>
          <p:cNvSpPr/>
          <p:nvPr/>
        </p:nvSpPr>
        <p:spPr>
          <a:xfrm>
            <a:off x="4140686" y="2819610"/>
            <a:ext cx="1191726" cy="725824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Fib(3)</a:t>
            </a:r>
            <a:endParaRPr b="1" i="0" sz="2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8"/>
          <p:cNvSpPr/>
          <p:nvPr/>
        </p:nvSpPr>
        <p:spPr>
          <a:xfrm>
            <a:off x="7008812" y="2828149"/>
            <a:ext cx="1100180" cy="705900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Fib(2)</a:t>
            </a:r>
            <a:endParaRPr b="1" i="0" sz="2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8"/>
          <p:cNvSpPr/>
          <p:nvPr/>
        </p:nvSpPr>
        <p:spPr>
          <a:xfrm rot="8595634">
            <a:off x="4286187" y="2200071"/>
            <a:ext cx="1143000" cy="228600"/>
          </a:xfrm>
          <a:prstGeom prst="rightArrow">
            <a:avLst>
              <a:gd fmla="val 32385" name="adj1"/>
              <a:gd fmla="val 63211" name="adj2"/>
            </a:avLst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3" name="Shape 1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4" name="Google Shape;1594;p80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/>
              <a:t>Reconstructing LIS</a:t>
            </a:r>
            <a:endParaRPr/>
          </a:p>
        </p:txBody>
      </p:sp>
      <p:graphicFrame>
        <p:nvGraphicFramePr>
          <p:cNvPr id="1595" name="Google Shape;1595;p80"/>
          <p:cNvGraphicFramePr/>
          <p:nvPr/>
        </p:nvGraphicFramePr>
        <p:xfrm>
          <a:off x="455612" y="2590800"/>
          <a:ext cx="3000000" cy="3000000"/>
        </p:xfrm>
        <a:graphic>
          <a:graphicData uri="http://schemas.openxmlformats.org/drawingml/2006/table">
            <a:tbl>
              <a:tblPr bandRow="1" firstCol="1" firstRow="1">
                <a:noFill/>
                <a:tableStyleId>{18A23087-2587-445D-985A-2291CA0B992A}</a:tableStyleId>
              </a:tblPr>
              <a:tblGrid>
                <a:gridCol w="1066800"/>
                <a:gridCol w="814000"/>
                <a:gridCol w="940400"/>
                <a:gridCol w="940400"/>
                <a:gridCol w="940400"/>
                <a:gridCol w="940400"/>
                <a:gridCol w="940400"/>
                <a:gridCol w="940400"/>
                <a:gridCol w="940400"/>
                <a:gridCol w="940400"/>
                <a:gridCol w="940400"/>
                <a:gridCol w="94040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index</a:t>
                      </a:r>
                      <a:endParaRPr sz="24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2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3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4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5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6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7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8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9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10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seq[]</a:t>
                      </a:r>
                      <a:endParaRPr sz="24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3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14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5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12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15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7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8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9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11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</a:t>
                      </a:r>
                      <a:endParaRPr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graphicFrame>
        <p:nvGraphicFramePr>
          <p:cNvPr id="1596" name="Google Shape;1596;p80"/>
          <p:cNvGraphicFramePr/>
          <p:nvPr/>
        </p:nvGraphicFramePr>
        <p:xfrm>
          <a:off x="448412" y="3962400"/>
          <a:ext cx="3000000" cy="3000000"/>
        </p:xfrm>
        <a:graphic>
          <a:graphicData uri="http://schemas.openxmlformats.org/drawingml/2006/table">
            <a:tbl>
              <a:tblPr bandRow="1" firstCol="1" firstRow="1">
                <a:noFill/>
                <a:tableStyleId>{18A23087-2587-445D-985A-2291CA0B992A}</a:tableStyleId>
              </a:tblPr>
              <a:tblGrid>
                <a:gridCol w="1066800"/>
                <a:gridCol w="814000"/>
                <a:gridCol w="940400"/>
                <a:gridCol w="940400"/>
                <a:gridCol w="940400"/>
                <a:gridCol w="940400"/>
                <a:gridCol w="940400"/>
                <a:gridCol w="940400"/>
                <a:gridCol w="940400"/>
                <a:gridCol w="940400"/>
                <a:gridCol w="940400"/>
                <a:gridCol w="94040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index</a:t>
                      </a:r>
                      <a:endParaRPr sz="24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2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3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4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5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6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7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8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9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10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len[]</a:t>
                      </a:r>
                      <a:endParaRPr b="1" sz="24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</a:t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2</a:t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2</a:t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3</a:t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4</a:t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3</a:t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4</a:t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5</a:t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6</a:t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graphicFrame>
        <p:nvGraphicFramePr>
          <p:cNvPr id="1597" name="Google Shape;1597;p80"/>
          <p:cNvGraphicFramePr/>
          <p:nvPr/>
        </p:nvGraphicFramePr>
        <p:xfrm>
          <a:off x="455612" y="1458674"/>
          <a:ext cx="3000000" cy="3000000"/>
        </p:xfrm>
        <a:graphic>
          <a:graphicData uri="http://schemas.openxmlformats.org/drawingml/2006/table">
            <a:tbl>
              <a:tblPr firstCol="1">
                <a:noFill/>
                <a:tableStyleId>{18A23087-2587-445D-985A-2291CA0B992A}</a:tableStyleId>
              </a:tblPr>
              <a:tblGrid>
                <a:gridCol w="762000"/>
                <a:gridCol w="220980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LIS</a:t>
                      </a:r>
                      <a:endParaRPr b="1" sz="24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3, 5, 7, 8, 9, 11</a:t>
                      </a:r>
                      <a:endParaRPr sz="2400"/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598" name="Google Shape;1598;p80"/>
          <p:cNvGraphicFramePr/>
          <p:nvPr/>
        </p:nvGraphicFramePr>
        <p:xfrm>
          <a:off x="448412" y="5334000"/>
          <a:ext cx="3000000" cy="3000000"/>
        </p:xfrm>
        <a:graphic>
          <a:graphicData uri="http://schemas.openxmlformats.org/drawingml/2006/table">
            <a:tbl>
              <a:tblPr bandRow="1" firstCol="1" firstRow="1">
                <a:noFill/>
                <a:tableStyleId>{18A23087-2587-445D-985A-2291CA0B992A}</a:tableStyleId>
              </a:tblPr>
              <a:tblGrid>
                <a:gridCol w="1074000"/>
                <a:gridCol w="806800"/>
                <a:gridCol w="940400"/>
                <a:gridCol w="940400"/>
                <a:gridCol w="940400"/>
                <a:gridCol w="940400"/>
                <a:gridCol w="940400"/>
                <a:gridCol w="940400"/>
                <a:gridCol w="940400"/>
                <a:gridCol w="940400"/>
                <a:gridCol w="940400"/>
                <a:gridCol w="94040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index</a:t>
                      </a:r>
                      <a:endParaRPr sz="24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2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3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4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5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6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7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8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9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10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1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prev[]</a:t>
                      </a:r>
                      <a:endParaRPr b="1" sz="21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-1</a:t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0</a:t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0</a:t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2</a:t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3</a:t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2</a:t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5</a:t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6</a:t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7</a:t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grpSp>
        <p:nvGrpSpPr>
          <p:cNvPr id="1599" name="Google Shape;1599;p80"/>
          <p:cNvGrpSpPr/>
          <p:nvPr/>
        </p:nvGrpSpPr>
        <p:grpSpPr>
          <a:xfrm>
            <a:off x="9218612" y="2201679"/>
            <a:ext cx="304800" cy="3104918"/>
            <a:chOff x="836612" y="2201679"/>
            <a:chExt cx="304800" cy="3104918"/>
          </a:xfrm>
        </p:grpSpPr>
        <p:sp>
          <p:nvSpPr>
            <p:cNvPr id="1600" name="Google Shape;1600;p80"/>
            <p:cNvSpPr/>
            <p:nvPr/>
          </p:nvSpPr>
          <p:spPr>
            <a:xfrm>
              <a:off x="836612" y="2201679"/>
              <a:ext cx="304800" cy="361718"/>
            </a:xfrm>
            <a:prstGeom prst="downArrow">
              <a:avLst>
                <a:gd fmla="val 50000" name="adj1"/>
                <a:gd fmla="val 50000" name="adj2"/>
              </a:avLst>
            </a:prstGeom>
            <a:solidFill>
              <a:schemeClr val="accent1"/>
            </a:solidFill>
            <a:ln cap="flat" cmpd="sng" w="12700">
              <a:solidFill>
                <a:srgbClr val="AF762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1" name="Google Shape;1601;p80"/>
            <p:cNvSpPr/>
            <p:nvPr/>
          </p:nvSpPr>
          <p:spPr>
            <a:xfrm>
              <a:off x="836612" y="5073012"/>
              <a:ext cx="304800" cy="233585"/>
            </a:xfrm>
            <a:prstGeom prst="downArrow">
              <a:avLst>
                <a:gd fmla="val 50000" name="adj1"/>
                <a:gd fmla="val 50000" name="adj2"/>
              </a:avLst>
            </a:prstGeom>
            <a:solidFill>
              <a:schemeClr val="accent1"/>
            </a:solidFill>
            <a:ln cap="flat" cmpd="sng" w="12700">
              <a:solidFill>
                <a:srgbClr val="AF762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2" name="Google Shape;1602;p80"/>
            <p:cNvSpPr/>
            <p:nvPr/>
          </p:nvSpPr>
          <p:spPr>
            <a:xfrm>
              <a:off x="836612" y="3701412"/>
              <a:ext cx="304800" cy="233585"/>
            </a:xfrm>
            <a:prstGeom prst="downArrow">
              <a:avLst>
                <a:gd fmla="val 50000" name="adj1"/>
                <a:gd fmla="val 50000" name="adj2"/>
              </a:avLst>
            </a:prstGeom>
            <a:solidFill>
              <a:schemeClr val="accent1"/>
            </a:solidFill>
            <a:ln cap="flat" cmpd="sng" w="12700">
              <a:solidFill>
                <a:srgbClr val="AF762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6" name="Shape 1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" name="Google Shape;1607;p81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/>
              <a:t>Reconstructing LIS</a:t>
            </a:r>
            <a:endParaRPr/>
          </a:p>
        </p:txBody>
      </p:sp>
      <p:graphicFrame>
        <p:nvGraphicFramePr>
          <p:cNvPr id="1608" name="Google Shape;1608;p81"/>
          <p:cNvGraphicFramePr/>
          <p:nvPr/>
        </p:nvGraphicFramePr>
        <p:xfrm>
          <a:off x="455612" y="2590800"/>
          <a:ext cx="3000000" cy="3000000"/>
        </p:xfrm>
        <a:graphic>
          <a:graphicData uri="http://schemas.openxmlformats.org/drawingml/2006/table">
            <a:tbl>
              <a:tblPr bandRow="1" firstCol="1" firstRow="1">
                <a:noFill/>
                <a:tableStyleId>{18A23087-2587-445D-985A-2291CA0B992A}</a:tableStyleId>
              </a:tblPr>
              <a:tblGrid>
                <a:gridCol w="1066800"/>
                <a:gridCol w="814000"/>
                <a:gridCol w="940400"/>
                <a:gridCol w="940400"/>
                <a:gridCol w="940400"/>
                <a:gridCol w="940400"/>
                <a:gridCol w="940400"/>
                <a:gridCol w="940400"/>
                <a:gridCol w="940400"/>
                <a:gridCol w="940400"/>
                <a:gridCol w="940400"/>
                <a:gridCol w="94040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index</a:t>
                      </a:r>
                      <a:endParaRPr sz="24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2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3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4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5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6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7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8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9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10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seq[]</a:t>
                      </a:r>
                      <a:endParaRPr sz="24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3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14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5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12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15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7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8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9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11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</a:t>
                      </a:r>
                      <a:endParaRPr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graphicFrame>
        <p:nvGraphicFramePr>
          <p:cNvPr id="1609" name="Google Shape;1609;p81"/>
          <p:cNvGraphicFramePr/>
          <p:nvPr/>
        </p:nvGraphicFramePr>
        <p:xfrm>
          <a:off x="448412" y="3962400"/>
          <a:ext cx="3000000" cy="3000000"/>
        </p:xfrm>
        <a:graphic>
          <a:graphicData uri="http://schemas.openxmlformats.org/drawingml/2006/table">
            <a:tbl>
              <a:tblPr bandRow="1" firstCol="1" firstRow="1">
                <a:noFill/>
                <a:tableStyleId>{18A23087-2587-445D-985A-2291CA0B992A}</a:tableStyleId>
              </a:tblPr>
              <a:tblGrid>
                <a:gridCol w="1066800"/>
                <a:gridCol w="814000"/>
                <a:gridCol w="940400"/>
                <a:gridCol w="940400"/>
                <a:gridCol w="940400"/>
                <a:gridCol w="940400"/>
                <a:gridCol w="940400"/>
                <a:gridCol w="940400"/>
                <a:gridCol w="940400"/>
                <a:gridCol w="940400"/>
                <a:gridCol w="940400"/>
                <a:gridCol w="94040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index</a:t>
                      </a:r>
                      <a:endParaRPr sz="24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2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3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4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5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6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7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8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9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10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len[]</a:t>
                      </a:r>
                      <a:endParaRPr b="1" sz="24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</a:t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2</a:t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2</a:t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3</a:t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4</a:t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3</a:t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4</a:t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5</a:t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6</a:t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6</a:t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graphicFrame>
        <p:nvGraphicFramePr>
          <p:cNvPr id="1610" name="Google Shape;1610;p81"/>
          <p:cNvGraphicFramePr/>
          <p:nvPr/>
        </p:nvGraphicFramePr>
        <p:xfrm>
          <a:off x="455612" y="1458674"/>
          <a:ext cx="3000000" cy="3000000"/>
        </p:xfrm>
        <a:graphic>
          <a:graphicData uri="http://schemas.openxmlformats.org/drawingml/2006/table">
            <a:tbl>
              <a:tblPr firstCol="1">
                <a:noFill/>
                <a:tableStyleId>{18A23087-2587-445D-985A-2291CA0B992A}</a:tableStyleId>
              </a:tblPr>
              <a:tblGrid>
                <a:gridCol w="762000"/>
                <a:gridCol w="220980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LIS</a:t>
                      </a:r>
                      <a:endParaRPr b="1" sz="24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3, 5, 7, 8, 9, 10</a:t>
                      </a:r>
                      <a:endParaRPr sz="2400"/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611" name="Google Shape;1611;p81"/>
          <p:cNvGraphicFramePr/>
          <p:nvPr/>
        </p:nvGraphicFramePr>
        <p:xfrm>
          <a:off x="448412" y="5334000"/>
          <a:ext cx="3000000" cy="3000000"/>
        </p:xfrm>
        <a:graphic>
          <a:graphicData uri="http://schemas.openxmlformats.org/drawingml/2006/table">
            <a:tbl>
              <a:tblPr bandRow="1" firstCol="1" firstRow="1">
                <a:noFill/>
                <a:tableStyleId>{18A23087-2587-445D-985A-2291CA0B992A}</a:tableStyleId>
              </a:tblPr>
              <a:tblGrid>
                <a:gridCol w="1074000"/>
                <a:gridCol w="806800"/>
                <a:gridCol w="940400"/>
                <a:gridCol w="940400"/>
                <a:gridCol w="940400"/>
                <a:gridCol w="940400"/>
                <a:gridCol w="940400"/>
                <a:gridCol w="940400"/>
                <a:gridCol w="940400"/>
                <a:gridCol w="940400"/>
                <a:gridCol w="940400"/>
                <a:gridCol w="94040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index</a:t>
                      </a:r>
                      <a:endParaRPr sz="24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2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3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4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5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6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7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8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9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10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1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prev[]</a:t>
                      </a:r>
                      <a:endParaRPr b="1" sz="21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-1</a:t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0</a:t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0</a:t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2</a:t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3</a:t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2</a:t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5</a:t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6</a:t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7</a:t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7</a:t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grpSp>
        <p:nvGrpSpPr>
          <p:cNvPr id="1612" name="Google Shape;1612;p81"/>
          <p:cNvGrpSpPr/>
          <p:nvPr/>
        </p:nvGrpSpPr>
        <p:grpSpPr>
          <a:xfrm>
            <a:off x="10167196" y="2201679"/>
            <a:ext cx="304800" cy="3104918"/>
            <a:chOff x="836612" y="2201679"/>
            <a:chExt cx="304800" cy="3104918"/>
          </a:xfrm>
        </p:grpSpPr>
        <p:sp>
          <p:nvSpPr>
            <p:cNvPr id="1613" name="Google Shape;1613;p81"/>
            <p:cNvSpPr/>
            <p:nvPr/>
          </p:nvSpPr>
          <p:spPr>
            <a:xfrm>
              <a:off x="836612" y="2201679"/>
              <a:ext cx="304800" cy="361718"/>
            </a:xfrm>
            <a:prstGeom prst="downArrow">
              <a:avLst>
                <a:gd fmla="val 50000" name="adj1"/>
                <a:gd fmla="val 50000" name="adj2"/>
              </a:avLst>
            </a:prstGeom>
            <a:solidFill>
              <a:schemeClr val="accent1"/>
            </a:solidFill>
            <a:ln cap="flat" cmpd="sng" w="12700">
              <a:solidFill>
                <a:srgbClr val="AF762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4" name="Google Shape;1614;p81"/>
            <p:cNvSpPr/>
            <p:nvPr/>
          </p:nvSpPr>
          <p:spPr>
            <a:xfrm>
              <a:off x="836612" y="5073012"/>
              <a:ext cx="304800" cy="233585"/>
            </a:xfrm>
            <a:prstGeom prst="downArrow">
              <a:avLst>
                <a:gd fmla="val 50000" name="adj1"/>
                <a:gd fmla="val 50000" name="adj2"/>
              </a:avLst>
            </a:prstGeom>
            <a:solidFill>
              <a:schemeClr val="accent1"/>
            </a:solidFill>
            <a:ln cap="flat" cmpd="sng" w="12700">
              <a:solidFill>
                <a:srgbClr val="AF762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5" name="Google Shape;1615;p81"/>
            <p:cNvSpPr/>
            <p:nvPr/>
          </p:nvSpPr>
          <p:spPr>
            <a:xfrm>
              <a:off x="836612" y="3701412"/>
              <a:ext cx="304800" cy="233585"/>
            </a:xfrm>
            <a:prstGeom prst="downArrow">
              <a:avLst>
                <a:gd fmla="val 50000" name="adj1"/>
                <a:gd fmla="val 50000" name="adj2"/>
              </a:avLst>
            </a:prstGeom>
            <a:solidFill>
              <a:schemeClr val="accent1"/>
            </a:solidFill>
            <a:ln cap="flat" cmpd="sng" w="12700">
              <a:solidFill>
                <a:srgbClr val="AF762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9" name="Shape 1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0" name="Google Shape;1620;p82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/>
              <a:t>Reconstructing LIS</a:t>
            </a:r>
            <a:endParaRPr/>
          </a:p>
        </p:txBody>
      </p:sp>
      <p:graphicFrame>
        <p:nvGraphicFramePr>
          <p:cNvPr id="1621" name="Google Shape;1621;p82"/>
          <p:cNvGraphicFramePr/>
          <p:nvPr/>
        </p:nvGraphicFramePr>
        <p:xfrm>
          <a:off x="455612" y="2590800"/>
          <a:ext cx="3000000" cy="3000000"/>
        </p:xfrm>
        <a:graphic>
          <a:graphicData uri="http://schemas.openxmlformats.org/drawingml/2006/table">
            <a:tbl>
              <a:tblPr bandRow="1" firstCol="1" firstRow="1">
                <a:noFill/>
                <a:tableStyleId>{18A23087-2587-445D-985A-2291CA0B992A}</a:tableStyleId>
              </a:tblPr>
              <a:tblGrid>
                <a:gridCol w="1066800"/>
                <a:gridCol w="814000"/>
                <a:gridCol w="940400"/>
                <a:gridCol w="940400"/>
                <a:gridCol w="940400"/>
                <a:gridCol w="940400"/>
                <a:gridCol w="940400"/>
                <a:gridCol w="940400"/>
                <a:gridCol w="940400"/>
                <a:gridCol w="940400"/>
                <a:gridCol w="940400"/>
                <a:gridCol w="94040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index</a:t>
                      </a:r>
                      <a:endParaRPr sz="24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2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3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4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5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6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7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8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9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10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seq[]</a:t>
                      </a:r>
                      <a:endParaRPr sz="24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3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14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5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12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15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7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8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9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11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</a:t>
                      </a:r>
                      <a:endParaRPr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graphicFrame>
        <p:nvGraphicFramePr>
          <p:cNvPr id="1622" name="Google Shape;1622;p82"/>
          <p:cNvGraphicFramePr/>
          <p:nvPr/>
        </p:nvGraphicFramePr>
        <p:xfrm>
          <a:off x="448412" y="3962400"/>
          <a:ext cx="3000000" cy="3000000"/>
        </p:xfrm>
        <a:graphic>
          <a:graphicData uri="http://schemas.openxmlformats.org/drawingml/2006/table">
            <a:tbl>
              <a:tblPr bandRow="1" firstCol="1" firstRow="1">
                <a:noFill/>
                <a:tableStyleId>{18A23087-2587-445D-985A-2291CA0B992A}</a:tableStyleId>
              </a:tblPr>
              <a:tblGrid>
                <a:gridCol w="1066800"/>
                <a:gridCol w="814000"/>
                <a:gridCol w="940400"/>
                <a:gridCol w="940400"/>
                <a:gridCol w="940400"/>
                <a:gridCol w="940400"/>
                <a:gridCol w="940400"/>
                <a:gridCol w="940400"/>
                <a:gridCol w="940400"/>
                <a:gridCol w="940400"/>
                <a:gridCol w="940400"/>
                <a:gridCol w="94040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index</a:t>
                      </a:r>
                      <a:endParaRPr sz="24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2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3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4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5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6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7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8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9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10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len[]</a:t>
                      </a:r>
                      <a:endParaRPr b="1" sz="24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</a:t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2</a:t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2</a:t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3</a:t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4</a:t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3</a:t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4</a:t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5</a:t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6</a:t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6</a:t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</a:t>
                      </a:r>
                      <a:endParaRPr sz="2400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graphicFrame>
        <p:nvGraphicFramePr>
          <p:cNvPr id="1623" name="Google Shape;1623;p82"/>
          <p:cNvGraphicFramePr/>
          <p:nvPr/>
        </p:nvGraphicFramePr>
        <p:xfrm>
          <a:off x="455612" y="1458674"/>
          <a:ext cx="3000000" cy="3000000"/>
        </p:xfrm>
        <a:graphic>
          <a:graphicData uri="http://schemas.openxmlformats.org/drawingml/2006/table">
            <a:tbl>
              <a:tblPr firstCol="1">
                <a:noFill/>
                <a:tableStyleId>{18A23087-2587-445D-985A-2291CA0B992A}</a:tableStyleId>
              </a:tblPr>
              <a:tblGrid>
                <a:gridCol w="762000"/>
                <a:gridCol w="220980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LIS</a:t>
                      </a:r>
                      <a:endParaRPr b="1" sz="24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</a:t>
                      </a:r>
                      <a:endParaRPr sz="2400"/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624" name="Google Shape;1624;p82"/>
          <p:cNvGraphicFramePr/>
          <p:nvPr/>
        </p:nvGraphicFramePr>
        <p:xfrm>
          <a:off x="448412" y="5334000"/>
          <a:ext cx="3000000" cy="3000000"/>
        </p:xfrm>
        <a:graphic>
          <a:graphicData uri="http://schemas.openxmlformats.org/drawingml/2006/table">
            <a:tbl>
              <a:tblPr bandRow="1" firstCol="1" firstRow="1">
                <a:noFill/>
                <a:tableStyleId>{18A23087-2587-445D-985A-2291CA0B992A}</a:tableStyleId>
              </a:tblPr>
              <a:tblGrid>
                <a:gridCol w="1074000"/>
                <a:gridCol w="806800"/>
                <a:gridCol w="940400"/>
                <a:gridCol w="940400"/>
                <a:gridCol w="940400"/>
                <a:gridCol w="940400"/>
                <a:gridCol w="940400"/>
                <a:gridCol w="940400"/>
                <a:gridCol w="940400"/>
                <a:gridCol w="940400"/>
                <a:gridCol w="940400"/>
                <a:gridCol w="94040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index</a:t>
                      </a:r>
                      <a:endParaRPr sz="24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2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3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4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5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6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7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8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9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10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1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prev[]</a:t>
                      </a:r>
                      <a:endParaRPr b="1" sz="21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-1</a:t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0</a:t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0</a:t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2</a:t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3</a:t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2</a:t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5</a:t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6</a:t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7</a:t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7</a:t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-1</a:t>
                      </a:r>
                      <a:endParaRPr sz="2400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grpSp>
        <p:nvGrpSpPr>
          <p:cNvPr id="1625" name="Google Shape;1625;p82"/>
          <p:cNvGrpSpPr/>
          <p:nvPr/>
        </p:nvGrpSpPr>
        <p:grpSpPr>
          <a:xfrm>
            <a:off x="11123612" y="2201679"/>
            <a:ext cx="304800" cy="3104918"/>
            <a:chOff x="836612" y="2201679"/>
            <a:chExt cx="304800" cy="3104918"/>
          </a:xfrm>
        </p:grpSpPr>
        <p:sp>
          <p:nvSpPr>
            <p:cNvPr id="1626" name="Google Shape;1626;p82"/>
            <p:cNvSpPr/>
            <p:nvPr/>
          </p:nvSpPr>
          <p:spPr>
            <a:xfrm>
              <a:off x="836612" y="2201679"/>
              <a:ext cx="304800" cy="361718"/>
            </a:xfrm>
            <a:prstGeom prst="downArrow">
              <a:avLst>
                <a:gd fmla="val 50000" name="adj1"/>
                <a:gd fmla="val 50000" name="adj2"/>
              </a:avLst>
            </a:prstGeom>
            <a:solidFill>
              <a:schemeClr val="accent1"/>
            </a:solidFill>
            <a:ln cap="flat" cmpd="sng" w="12700">
              <a:solidFill>
                <a:srgbClr val="AF762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7" name="Google Shape;1627;p82"/>
            <p:cNvSpPr/>
            <p:nvPr/>
          </p:nvSpPr>
          <p:spPr>
            <a:xfrm>
              <a:off x="836612" y="5073012"/>
              <a:ext cx="304800" cy="233585"/>
            </a:xfrm>
            <a:prstGeom prst="downArrow">
              <a:avLst>
                <a:gd fmla="val 50000" name="adj1"/>
                <a:gd fmla="val 50000" name="adj2"/>
              </a:avLst>
            </a:prstGeom>
            <a:solidFill>
              <a:schemeClr val="accent1"/>
            </a:solidFill>
            <a:ln cap="flat" cmpd="sng" w="12700">
              <a:solidFill>
                <a:srgbClr val="AF762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8" name="Google Shape;1628;p82"/>
            <p:cNvSpPr/>
            <p:nvPr/>
          </p:nvSpPr>
          <p:spPr>
            <a:xfrm>
              <a:off x="836612" y="3701412"/>
              <a:ext cx="304800" cy="233585"/>
            </a:xfrm>
            <a:prstGeom prst="downArrow">
              <a:avLst>
                <a:gd fmla="val 50000" name="adj1"/>
                <a:gd fmla="val 50000" name="adj2"/>
              </a:avLst>
            </a:prstGeom>
            <a:solidFill>
              <a:schemeClr val="accent1"/>
            </a:solidFill>
            <a:ln cap="flat" cmpd="sng" w="12700">
              <a:solidFill>
                <a:srgbClr val="AF762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2" name="Shape 1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3" name="Google Shape;1633;p83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/>
              <a:t>Reconstructing LIS - Right-Most Solution</a:t>
            </a:r>
            <a:endParaRPr/>
          </a:p>
        </p:txBody>
      </p:sp>
      <p:graphicFrame>
        <p:nvGraphicFramePr>
          <p:cNvPr id="1634" name="Google Shape;1634;p83"/>
          <p:cNvGraphicFramePr/>
          <p:nvPr/>
        </p:nvGraphicFramePr>
        <p:xfrm>
          <a:off x="455612" y="1981200"/>
          <a:ext cx="3000000" cy="3000000"/>
        </p:xfrm>
        <a:graphic>
          <a:graphicData uri="http://schemas.openxmlformats.org/drawingml/2006/table">
            <a:tbl>
              <a:tblPr bandRow="1" firstCol="1" firstRow="1">
                <a:noFill/>
                <a:tableStyleId>{18A23087-2587-445D-985A-2291CA0B992A}</a:tableStyleId>
              </a:tblPr>
              <a:tblGrid>
                <a:gridCol w="1066800"/>
                <a:gridCol w="814000"/>
                <a:gridCol w="940400"/>
                <a:gridCol w="940400"/>
                <a:gridCol w="940400"/>
                <a:gridCol w="940400"/>
                <a:gridCol w="940400"/>
                <a:gridCol w="940400"/>
                <a:gridCol w="940400"/>
                <a:gridCol w="940400"/>
                <a:gridCol w="940400"/>
                <a:gridCol w="94040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index</a:t>
                      </a:r>
                      <a:endParaRPr sz="24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2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3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4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5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6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7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8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9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10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seq[]</a:t>
                      </a:r>
                      <a:endParaRPr sz="24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3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14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5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12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15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7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8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9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11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</a:t>
                      </a:r>
                      <a:endParaRPr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graphicFrame>
        <p:nvGraphicFramePr>
          <p:cNvPr id="1635" name="Google Shape;1635;p83"/>
          <p:cNvGraphicFramePr/>
          <p:nvPr/>
        </p:nvGraphicFramePr>
        <p:xfrm>
          <a:off x="448412" y="3276600"/>
          <a:ext cx="3000000" cy="3000000"/>
        </p:xfrm>
        <a:graphic>
          <a:graphicData uri="http://schemas.openxmlformats.org/drawingml/2006/table">
            <a:tbl>
              <a:tblPr bandRow="1" firstCol="1" firstRow="1">
                <a:noFill/>
                <a:tableStyleId>{18A23087-2587-445D-985A-2291CA0B992A}</a:tableStyleId>
              </a:tblPr>
              <a:tblGrid>
                <a:gridCol w="1066800"/>
                <a:gridCol w="814000"/>
                <a:gridCol w="940400"/>
                <a:gridCol w="940400"/>
                <a:gridCol w="940400"/>
                <a:gridCol w="940400"/>
                <a:gridCol w="940400"/>
                <a:gridCol w="940400"/>
                <a:gridCol w="940400"/>
                <a:gridCol w="940400"/>
                <a:gridCol w="940400"/>
                <a:gridCol w="94040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index</a:t>
                      </a:r>
                      <a:endParaRPr sz="24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2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3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4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5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6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7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8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9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10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len[]</a:t>
                      </a:r>
                      <a:endParaRPr b="1" sz="24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</a:t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2</a:t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2</a:t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3</a:t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4</a:t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3</a:t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4</a:t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5</a:t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6</a:t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6</a:t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</a:t>
                      </a:r>
                      <a:endParaRPr sz="2400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graphicFrame>
        <p:nvGraphicFramePr>
          <p:cNvPr id="1636" name="Google Shape;1636;p83"/>
          <p:cNvGraphicFramePr/>
          <p:nvPr/>
        </p:nvGraphicFramePr>
        <p:xfrm>
          <a:off x="455612" y="1295400"/>
          <a:ext cx="3000000" cy="3000000"/>
        </p:xfrm>
        <a:graphic>
          <a:graphicData uri="http://schemas.openxmlformats.org/drawingml/2006/table">
            <a:tbl>
              <a:tblPr firstCol="1">
                <a:noFill/>
                <a:tableStyleId>{18A23087-2587-445D-985A-2291CA0B992A}</a:tableStyleId>
              </a:tblPr>
              <a:tblGrid>
                <a:gridCol w="762000"/>
                <a:gridCol w="220980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LIS</a:t>
                      </a:r>
                      <a:endParaRPr b="1" sz="24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10</a:t>
                      </a:r>
                      <a:endParaRPr sz="2400"/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637" name="Google Shape;1637;p83"/>
          <p:cNvGraphicFramePr/>
          <p:nvPr/>
        </p:nvGraphicFramePr>
        <p:xfrm>
          <a:off x="448412" y="5105400"/>
          <a:ext cx="3000000" cy="3000000"/>
        </p:xfrm>
        <a:graphic>
          <a:graphicData uri="http://schemas.openxmlformats.org/drawingml/2006/table">
            <a:tbl>
              <a:tblPr bandRow="1" firstCol="1" firstRow="1">
                <a:noFill/>
                <a:tableStyleId>{18A23087-2587-445D-985A-2291CA0B992A}</a:tableStyleId>
              </a:tblPr>
              <a:tblGrid>
                <a:gridCol w="1074000"/>
                <a:gridCol w="806800"/>
                <a:gridCol w="940400"/>
                <a:gridCol w="940400"/>
                <a:gridCol w="940400"/>
                <a:gridCol w="940400"/>
                <a:gridCol w="940400"/>
                <a:gridCol w="940400"/>
                <a:gridCol w="940400"/>
                <a:gridCol w="940400"/>
                <a:gridCol w="940400"/>
                <a:gridCol w="94040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index</a:t>
                      </a:r>
                      <a:endParaRPr sz="24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2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3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4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5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6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7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8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9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10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1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prev[]</a:t>
                      </a:r>
                      <a:endParaRPr b="1" sz="21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-1</a:t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0</a:t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0</a:t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2</a:t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3</a:t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2</a:t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5</a:t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6</a:t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7</a:t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7</a:t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-1</a:t>
                      </a:r>
                      <a:endParaRPr sz="2400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pic>
        <p:nvPicPr>
          <p:cNvPr descr="Checkmark" id="1638" name="Google Shape;1638;p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526561" y="3737148"/>
            <a:ext cx="479701" cy="4797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heckmark" id="1639" name="Google Shape;1639;p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37812" y="3737148"/>
            <a:ext cx="479701" cy="479701"/>
          </a:xfrm>
          <a:prstGeom prst="rect">
            <a:avLst/>
          </a:prstGeom>
          <a:noFill/>
          <a:ln>
            <a:noFill/>
          </a:ln>
        </p:spPr>
      </p:pic>
      <p:sp>
        <p:nvSpPr>
          <p:cNvPr id="1640" name="Google Shape;1640;p83"/>
          <p:cNvSpPr/>
          <p:nvPr/>
        </p:nvSpPr>
        <p:spPr>
          <a:xfrm rot="10800000">
            <a:off x="10179139" y="2971800"/>
            <a:ext cx="304800" cy="27895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4" name="Shape 1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5" name="Google Shape;1645;p84"/>
          <p:cNvSpPr txBox="1"/>
          <p:nvPr>
            <p:ph idx="12" type="sldNum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46" name="Google Shape;1646;p84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/>
              <a:t>Calculating LIS – Source Code</a:t>
            </a:r>
            <a:endParaRPr/>
          </a:p>
        </p:txBody>
      </p:sp>
      <p:sp>
        <p:nvSpPr>
          <p:cNvPr id="1647" name="Google Shape;1647;p84"/>
          <p:cNvSpPr txBox="1"/>
          <p:nvPr/>
        </p:nvSpPr>
        <p:spPr>
          <a:xfrm>
            <a:off x="760412" y="1219200"/>
            <a:ext cx="10668000" cy="3396690"/>
          </a:xfrm>
          <a:prstGeom prst="rect">
            <a:avLst/>
          </a:prstGeom>
          <a:solidFill>
            <a:srgbClr val="D9D4C6">
              <a:alpha val="24705"/>
            </a:srgbClr>
          </a:solidFill>
          <a:ln cap="flat" cmpd="sng" w="12700">
            <a:solidFill>
              <a:srgbClr val="C6BEA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6000" lIns="108000" spcFirstLastPara="1" rIns="108000" wrap="square" tIns="360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ts val="2400"/>
              <a:buFont typeface="Noto Sans Symbols"/>
              <a:buNone/>
            </a:pPr>
            <a:r>
              <a:rPr b="1" lang="en-US" sz="2400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int[] seq = { 3, 4, 8, 1, 2, 4, 32, 6, 2, 5, 33, 4, 38, 22 };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ts val="2400"/>
              <a:buFont typeface="Noto Sans Symbols"/>
              <a:buNone/>
            </a:pPr>
            <a:r>
              <a:rPr b="1" lang="en-US" sz="2400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int[] len = new int[seq.Length];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ts val="2400"/>
              <a:buFont typeface="Noto Sans Symbols"/>
              <a:buNone/>
            </a:pPr>
            <a:r>
              <a:rPr b="1" lang="en-US" sz="2400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for (int x = 0; x &lt; seq.Length; x++)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ts val="2400"/>
              <a:buFont typeface="Noto Sans Symbols"/>
              <a:buNone/>
            </a:pPr>
            <a:r>
              <a:rPr b="1" lang="en-US" sz="2400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ts val="2400"/>
              <a:buFont typeface="Noto Sans Symbols"/>
              <a:buNone/>
            </a:pPr>
            <a:r>
              <a:rPr b="1" lang="en-US" sz="2400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  len[x] = 1;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ts val="2400"/>
              <a:buFont typeface="Noto Sans Symbols"/>
              <a:buNone/>
            </a:pPr>
            <a:r>
              <a:rPr b="1" lang="en-US" sz="2400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  for (int i = 0; i &lt;= x - 1; i++)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ts val="2400"/>
              <a:buFont typeface="Noto Sans Symbols"/>
              <a:buNone/>
            </a:pPr>
            <a:r>
              <a:rPr b="1" lang="en-US" sz="2400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    if (seq[i] &lt; seq[x] &amp;&amp; len[i] + 1 &gt; len[x])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ts val="2400"/>
              <a:buFont typeface="Noto Sans Symbols"/>
              <a:buNone/>
            </a:pPr>
            <a:r>
              <a:rPr b="1" lang="en-US" sz="2400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      len[x] = 1 + len[i];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ts val="2400"/>
              <a:buFont typeface="Noto Sans Symbols"/>
              <a:buNone/>
            </a:pPr>
            <a:r>
              <a:rPr b="1" lang="en-US" sz="2400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/>
          </a:p>
        </p:txBody>
      </p:sp>
      <p:graphicFrame>
        <p:nvGraphicFramePr>
          <p:cNvPr id="1648" name="Google Shape;1648;p84"/>
          <p:cNvGraphicFramePr/>
          <p:nvPr/>
        </p:nvGraphicFramePr>
        <p:xfrm>
          <a:off x="760411" y="4984137"/>
          <a:ext cx="3000000" cy="3000000"/>
        </p:xfrm>
        <a:graphic>
          <a:graphicData uri="http://schemas.openxmlformats.org/drawingml/2006/table">
            <a:tbl>
              <a:tblPr bandRow="1" firstCol="1" firstRow="1">
                <a:noFill/>
                <a:tableStyleId>{18A23087-2587-445D-985A-2291CA0B992A}</a:tableStyleId>
              </a:tblPr>
              <a:tblGrid>
                <a:gridCol w="1806575"/>
                <a:gridCol w="791350"/>
                <a:gridCol w="857650"/>
                <a:gridCol w="743625"/>
                <a:gridCol w="857650"/>
                <a:gridCol w="857650"/>
                <a:gridCol w="743625"/>
                <a:gridCol w="743625"/>
                <a:gridCol w="743625"/>
                <a:gridCol w="857650"/>
                <a:gridCol w="857650"/>
                <a:gridCol w="807275"/>
              </a:tblGrid>
              <a:tr h="472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index</a:t>
                      </a:r>
                      <a:endParaRPr b="1" sz="24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 sz="2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2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 sz="2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endParaRPr sz="2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endParaRPr sz="2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endParaRPr sz="2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  <a:endParaRPr sz="2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</a:t>
                      </a:r>
                      <a:endParaRPr sz="2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</a:t>
                      </a:r>
                      <a:endParaRPr sz="2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9</a:t>
                      </a:r>
                      <a:endParaRPr sz="2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10</a:t>
                      </a:r>
                      <a:endParaRPr sz="2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 anchor="ctr"/>
                </a:tc>
              </a:tr>
              <a:tr h="472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seq[]</a:t>
                      </a:r>
                      <a:endParaRPr b="1" sz="24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/>
                        <a:t>3</a:t>
                      </a:r>
                      <a:endParaRPr b="1" sz="2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/>
                        <a:t>14</a:t>
                      </a:r>
                      <a:endParaRPr b="1" sz="2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/>
                        <a:t>5</a:t>
                      </a:r>
                      <a:endParaRPr b="1" sz="2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/>
                        <a:t>12</a:t>
                      </a:r>
                      <a:endParaRPr b="1" sz="2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/>
                        <a:t>15</a:t>
                      </a:r>
                      <a:endParaRPr b="1" sz="2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/>
                        <a:t>7</a:t>
                      </a:r>
                      <a:endParaRPr b="1" sz="2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/>
                        <a:t>8</a:t>
                      </a:r>
                      <a:endParaRPr b="1" sz="2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/>
                        <a:t>9</a:t>
                      </a:r>
                      <a:endParaRPr b="1" sz="2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/>
                        <a:t>11</a:t>
                      </a:r>
                      <a:endParaRPr b="1" sz="2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/>
                        <a:t>10</a:t>
                      </a:r>
                      <a:endParaRPr b="1" sz="2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/>
                        <a:t>1</a:t>
                      </a:r>
                      <a:endParaRPr b="1" sz="2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 anchor="ctr"/>
                </a:tc>
              </a:tr>
              <a:tr h="472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len[]</a:t>
                      </a:r>
                      <a:endParaRPr b="1" sz="24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</a:t>
                      </a:r>
                      <a:endParaRPr sz="2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2</a:t>
                      </a:r>
                      <a:endParaRPr sz="2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2</a:t>
                      </a:r>
                      <a:endParaRPr sz="2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3</a:t>
                      </a:r>
                      <a:endParaRPr sz="2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4</a:t>
                      </a:r>
                      <a:endParaRPr sz="2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3</a:t>
                      </a:r>
                      <a:endParaRPr sz="2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4</a:t>
                      </a:r>
                      <a:endParaRPr sz="2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5</a:t>
                      </a:r>
                      <a:endParaRPr sz="2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6</a:t>
                      </a:r>
                      <a:endParaRPr sz="2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6</a:t>
                      </a:r>
                      <a:endParaRPr sz="2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</a:t>
                      </a:r>
                      <a:endParaRPr sz="2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2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p85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/>
              <a:t>Reconstructing LIS - Right-Most Solution</a:t>
            </a:r>
            <a:endParaRPr/>
          </a:p>
        </p:txBody>
      </p:sp>
      <p:graphicFrame>
        <p:nvGraphicFramePr>
          <p:cNvPr id="1654" name="Google Shape;1654;p85"/>
          <p:cNvGraphicFramePr/>
          <p:nvPr/>
        </p:nvGraphicFramePr>
        <p:xfrm>
          <a:off x="455612" y="1981200"/>
          <a:ext cx="3000000" cy="3000000"/>
        </p:xfrm>
        <a:graphic>
          <a:graphicData uri="http://schemas.openxmlformats.org/drawingml/2006/table">
            <a:tbl>
              <a:tblPr bandRow="1" firstCol="1" firstRow="1">
                <a:noFill/>
                <a:tableStyleId>{18A23087-2587-445D-985A-2291CA0B992A}</a:tableStyleId>
              </a:tblPr>
              <a:tblGrid>
                <a:gridCol w="1066800"/>
                <a:gridCol w="814000"/>
                <a:gridCol w="940400"/>
                <a:gridCol w="940400"/>
                <a:gridCol w="940400"/>
                <a:gridCol w="940400"/>
                <a:gridCol w="940400"/>
                <a:gridCol w="940400"/>
                <a:gridCol w="940400"/>
                <a:gridCol w="940400"/>
                <a:gridCol w="940400"/>
                <a:gridCol w="94040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index</a:t>
                      </a:r>
                      <a:endParaRPr sz="24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2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3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4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5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6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7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8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9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10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seq[]</a:t>
                      </a:r>
                      <a:endParaRPr sz="24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3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14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5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12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15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7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8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9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11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</a:t>
                      </a:r>
                      <a:endParaRPr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graphicFrame>
        <p:nvGraphicFramePr>
          <p:cNvPr id="1655" name="Google Shape;1655;p85"/>
          <p:cNvGraphicFramePr/>
          <p:nvPr/>
        </p:nvGraphicFramePr>
        <p:xfrm>
          <a:off x="455612" y="1295400"/>
          <a:ext cx="3000000" cy="3000000"/>
        </p:xfrm>
        <a:graphic>
          <a:graphicData uri="http://schemas.openxmlformats.org/drawingml/2006/table">
            <a:tbl>
              <a:tblPr firstCol="1">
                <a:noFill/>
                <a:tableStyleId>{18A23087-2587-445D-985A-2291CA0B992A}</a:tableStyleId>
              </a:tblPr>
              <a:tblGrid>
                <a:gridCol w="762000"/>
                <a:gridCol w="220980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LIS</a:t>
                      </a:r>
                      <a:endParaRPr b="1" sz="24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10</a:t>
                      </a:r>
                      <a:endParaRPr sz="2400"/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656" name="Google Shape;1656;p85"/>
          <p:cNvGraphicFramePr/>
          <p:nvPr/>
        </p:nvGraphicFramePr>
        <p:xfrm>
          <a:off x="448412" y="5105400"/>
          <a:ext cx="3000000" cy="3000000"/>
        </p:xfrm>
        <a:graphic>
          <a:graphicData uri="http://schemas.openxmlformats.org/drawingml/2006/table">
            <a:tbl>
              <a:tblPr bandRow="1" firstCol="1" firstRow="1">
                <a:noFill/>
                <a:tableStyleId>{18A23087-2587-445D-985A-2291CA0B992A}</a:tableStyleId>
              </a:tblPr>
              <a:tblGrid>
                <a:gridCol w="1074000"/>
                <a:gridCol w="806800"/>
                <a:gridCol w="940400"/>
                <a:gridCol w="940400"/>
                <a:gridCol w="940400"/>
                <a:gridCol w="940400"/>
                <a:gridCol w="940400"/>
                <a:gridCol w="940400"/>
                <a:gridCol w="940400"/>
                <a:gridCol w="940400"/>
                <a:gridCol w="940400"/>
                <a:gridCol w="94040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index</a:t>
                      </a:r>
                      <a:endParaRPr sz="24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2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3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4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5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6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7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8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9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10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1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prev[]</a:t>
                      </a:r>
                      <a:endParaRPr b="1" sz="21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-1</a:t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0</a:t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0</a:t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2</a:t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3</a:t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2</a:t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5</a:t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6</a:t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7</a:t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7</a:t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-1</a:t>
                      </a:r>
                      <a:endParaRPr sz="2400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sp>
        <p:nvSpPr>
          <p:cNvPr id="1657" name="Google Shape;1657;p85"/>
          <p:cNvSpPr/>
          <p:nvPr/>
        </p:nvSpPr>
        <p:spPr>
          <a:xfrm>
            <a:off x="10179139" y="2997650"/>
            <a:ext cx="304800" cy="203155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1" name="Shape 1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2" name="Google Shape;1662;p86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/>
              <a:t>Reconstructing LIS - Right-Most Solution</a:t>
            </a:r>
            <a:endParaRPr/>
          </a:p>
        </p:txBody>
      </p:sp>
      <p:graphicFrame>
        <p:nvGraphicFramePr>
          <p:cNvPr id="1663" name="Google Shape;1663;p86"/>
          <p:cNvGraphicFramePr/>
          <p:nvPr/>
        </p:nvGraphicFramePr>
        <p:xfrm>
          <a:off x="455612" y="1981200"/>
          <a:ext cx="3000000" cy="3000000"/>
        </p:xfrm>
        <a:graphic>
          <a:graphicData uri="http://schemas.openxmlformats.org/drawingml/2006/table">
            <a:tbl>
              <a:tblPr bandRow="1" firstCol="1" firstRow="1">
                <a:noFill/>
                <a:tableStyleId>{18A23087-2587-445D-985A-2291CA0B992A}</a:tableStyleId>
              </a:tblPr>
              <a:tblGrid>
                <a:gridCol w="1066800"/>
                <a:gridCol w="814000"/>
                <a:gridCol w="940400"/>
                <a:gridCol w="940400"/>
                <a:gridCol w="940400"/>
                <a:gridCol w="940400"/>
                <a:gridCol w="940400"/>
                <a:gridCol w="940400"/>
                <a:gridCol w="940400"/>
                <a:gridCol w="940400"/>
                <a:gridCol w="940400"/>
                <a:gridCol w="94040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index</a:t>
                      </a:r>
                      <a:endParaRPr sz="24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2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3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4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5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6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7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8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9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10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seq[]</a:t>
                      </a:r>
                      <a:endParaRPr sz="24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3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14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5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12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15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7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8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9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11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</a:t>
                      </a:r>
                      <a:endParaRPr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graphicFrame>
        <p:nvGraphicFramePr>
          <p:cNvPr id="1664" name="Google Shape;1664;p86"/>
          <p:cNvGraphicFramePr/>
          <p:nvPr/>
        </p:nvGraphicFramePr>
        <p:xfrm>
          <a:off x="455612" y="1295400"/>
          <a:ext cx="3000000" cy="3000000"/>
        </p:xfrm>
        <a:graphic>
          <a:graphicData uri="http://schemas.openxmlformats.org/drawingml/2006/table">
            <a:tbl>
              <a:tblPr firstCol="1">
                <a:noFill/>
                <a:tableStyleId>{18A23087-2587-445D-985A-2291CA0B992A}</a:tableStyleId>
              </a:tblPr>
              <a:tblGrid>
                <a:gridCol w="762000"/>
                <a:gridCol w="220980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LIS</a:t>
                      </a:r>
                      <a:endParaRPr b="1" sz="24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10, 9</a:t>
                      </a:r>
                      <a:endParaRPr sz="2400"/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665" name="Google Shape;1665;p86"/>
          <p:cNvGraphicFramePr/>
          <p:nvPr/>
        </p:nvGraphicFramePr>
        <p:xfrm>
          <a:off x="448412" y="5105400"/>
          <a:ext cx="3000000" cy="3000000"/>
        </p:xfrm>
        <a:graphic>
          <a:graphicData uri="http://schemas.openxmlformats.org/drawingml/2006/table">
            <a:tbl>
              <a:tblPr bandRow="1" firstCol="1" firstRow="1">
                <a:noFill/>
                <a:tableStyleId>{18A23087-2587-445D-985A-2291CA0B992A}</a:tableStyleId>
              </a:tblPr>
              <a:tblGrid>
                <a:gridCol w="1074000"/>
                <a:gridCol w="806800"/>
                <a:gridCol w="940400"/>
                <a:gridCol w="940400"/>
                <a:gridCol w="940400"/>
                <a:gridCol w="940400"/>
                <a:gridCol w="940400"/>
                <a:gridCol w="940400"/>
                <a:gridCol w="940400"/>
                <a:gridCol w="940400"/>
                <a:gridCol w="940400"/>
                <a:gridCol w="94040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index</a:t>
                      </a:r>
                      <a:endParaRPr sz="24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2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3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4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5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6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7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8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9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10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1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prev[]</a:t>
                      </a:r>
                      <a:endParaRPr b="1" sz="21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-1</a:t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0</a:t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0</a:t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2</a:t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3</a:t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2</a:t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5</a:t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6</a:t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7</a:t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7</a:t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-1</a:t>
                      </a:r>
                      <a:endParaRPr sz="2400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sp>
        <p:nvSpPr>
          <p:cNvPr id="1666" name="Google Shape;1666;p86"/>
          <p:cNvSpPr/>
          <p:nvPr/>
        </p:nvSpPr>
        <p:spPr>
          <a:xfrm rot="8573129">
            <a:off x="9372592" y="2684165"/>
            <a:ext cx="304800" cy="256288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0" name="Shape 1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1" name="Google Shape;1671;p87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/>
              <a:t>Reconstructing LIS - Right-Most Solution</a:t>
            </a:r>
            <a:endParaRPr/>
          </a:p>
        </p:txBody>
      </p:sp>
      <p:graphicFrame>
        <p:nvGraphicFramePr>
          <p:cNvPr id="1672" name="Google Shape;1672;p87"/>
          <p:cNvGraphicFramePr/>
          <p:nvPr/>
        </p:nvGraphicFramePr>
        <p:xfrm>
          <a:off x="455612" y="1981200"/>
          <a:ext cx="3000000" cy="3000000"/>
        </p:xfrm>
        <a:graphic>
          <a:graphicData uri="http://schemas.openxmlformats.org/drawingml/2006/table">
            <a:tbl>
              <a:tblPr bandRow="1" firstCol="1" firstRow="1">
                <a:noFill/>
                <a:tableStyleId>{18A23087-2587-445D-985A-2291CA0B992A}</a:tableStyleId>
              </a:tblPr>
              <a:tblGrid>
                <a:gridCol w="1066800"/>
                <a:gridCol w="814000"/>
                <a:gridCol w="940400"/>
                <a:gridCol w="940400"/>
                <a:gridCol w="940400"/>
                <a:gridCol w="940400"/>
                <a:gridCol w="940400"/>
                <a:gridCol w="940400"/>
                <a:gridCol w="940400"/>
                <a:gridCol w="940400"/>
                <a:gridCol w="940400"/>
                <a:gridCol w="94040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index</a:t>
                      </a:r>
                      <a:endParaRPr sz="24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2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3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4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5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6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7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8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9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10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seq[]</a:t>
                      </a:r>
                      <a:endParaRPr sz="24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3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14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5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12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15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7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8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9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11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</a:t>
                      </a:r>
                      <a:endParaRPr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graphicFrame>
        <p:nvGraphicFramePr>
          <p:cNvPr id="1673" name="Google Shape;1673;p87"/>
          <p:cNvGraphicFramePr/>
          <p:nvPr/>
        </p:nvGraphicFramePr>
        <p:xfrm>
          <a:off x="455612" y="1295400"/>
          <a:ext cx="3000000" cy="3000000"/>
        </p:xfrm>
        <a:graphic>
          <a:graphicData uri="http://schemas.openxmlformats.org/drawingml/2006/table">
            <a:tbl>
              <a:tblPr firstCol="1">
                <a:noFill/>
                <a:tableStyleId>{18A23087-2587-445D-985A-2291CA0B992A}</a:tableStyleId>
              </a:tblPr>
              <a:tblGrid>
                <a:gridCol w="762000"/>
                <a:gridCol w="220980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LIS</a:t>
                      </a:r>
                      <a:endParaRPr b="1" sz="24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10, 9</a:t>
                      </a:r>
                      <a:endParaRPr sz="2400"/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674" name="Google Shape;1674;p87"/>
          <p:cNvGraphicFramePr/>
          <p:nvPr/>
        </p:nvGraphicFramePr>
        <p:xfrm>
          <a:off x="448412" y="5105400"/>
          <a:ext cx="3000000" cy="3000000"/>
        </p:xfrm>
        <a:graphic>
          <a:graphicData uri="http://schemas.openxmlformats.org/drawingml/2006/table">
            <a:tbl>
              <a:tblPr bandRow="1" firstCol="1" firstRow="1">
                <a:noFill/>
                <a:tableStyleId>{18A23087-2587-445D-985A-2291CA0B992A}</a:tableStyleId>
              </a:tblPr>
              <a:tblGrid>
                <a:gridCol w="1074000"/>
                <a:gridCol w="806800"/>
                <a:gridCol w="940400"/>
                <a:gridCol w="940400"/>
                <a:gridCol w="940400"/>
                <a:gridCol w="940400"/>
                <a:gridCol w="940400"/>
                <a:gridCol w="940400"/>
                <a:gridCol w="940400"/>
                <a:gridCol w="940400"/>
                <a:gridCol w="940400"/>
                <a:gridCol w="94040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index</a:t>
                      </a:r>
                      <a:endParaRPr sz="24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2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3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4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5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6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7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8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9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10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1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prev[]</a:t>
                      </a:r>
                      <a:endParaRPr b="1" sz="21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-1</a:t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0</a:t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0</a:t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2</a:t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3</a:t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2</a:t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5</a:t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6</a:t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7</a:t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7</a:t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-1</a:t>
                      </a:r>
                      <a:endParaRPr sz="2400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sp>
        <p:nvSpPr>
          <p:cNvPr id="1675" name="Google Shape;1675;p87"/>
          <p:cNvSpPr/>
          <p:nvPr/>
        </p:nvSpPr>
        <p:spPr>
          <a:xfrm>
            <a:off x="8304212" y="2971800"/>
            <a:ext cx="304800" cy="204344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9" name="Shape 1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0" name="Google Shape;1680;p88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/>
              <a:t>Reconstructing LIS - Right-Most Solution</a:t>
            </a:r>
            <a:endParaRPr/>
          </a:p>
        </p:txBody>
      </p:sp>
      <p:graphicFrame>
        <p:nvGraphicFramePr>
          <p:cNvPr id="1681" name="Google Shape;1681;p88"/>
          <p:cNvGraphicFramePr/>
          <p:nvPr/>
        </p:nvGraphicFramePr>
        <p:xfrm>
          <a:off x="455612" y="1981200"/>
          <a:ext cx="3000000" cy="3000000"/>
        </p:xfrm>
        <a:graphic>
          <a:graphicData uri="http://schemas.openxmlformats.org/drawingml/2006/table">
            <a:tbl>
              <a:tblPr bandRow="1" firstCol="1" firstRow="1">
                <a:noFill/>
                <a:tableStyleId>{18A23087-2587-445D-985A-2291CA0B992A}</a:tableStyleId>
              </a:tblPr>
              <a:tblGrid>
                <a:gridCol w="1066800"/>
                <a:gridCol w="814000"/>
                <a:gridCol w="940400"/>
                <a:gridCol w="940400"/>
                <a:gridCol w="940400"/>
                <a:gridCol w="940400"/>
                <a:gridCol w="940400"/>
                <a:gridCol w="940400"/>
                <a:gridCol w="940400"/>
                <a:gridCol w="940400"/>
                <a:gridCol w="940400"/>
                <a:gridCol w="94040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index</a:t>
                      </a:r>
                      <a:endParaRPr sz="24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2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3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4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5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6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7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8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9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10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seq[]</a:t>
                      </a:r>
                      <a:endParaRPr sz="24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3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14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5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12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15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7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8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9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11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</a:t>
                      </a:r>
                      <a:endParaRPr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graphicFrame>
        <p:nvGraphicFramePr>
          <p:cNvPr id="1682" name="Google Shape;1682;p88"/>
          <p:cNvGraphicFramePr/>
          <p:nvPr/>
        </p:nvGraphicFramePr>
        <p:xfrm>
          <a:off x="455612" y="1295400"/>
          <a:ext cx="3000000" cy="3000000"/>
        </p:xfrm>
        <a:graphic>
          <a:graphicData uri="http://schemas.openxmlformats.org/drawingml/2006/table">
            <a:tbl>
              <a:tblPr firstCol="1">
                <a:noFill/>
                <a:tableStyleId>{18A23087-2587-445D-985A-2291CA0B992A}</a:tableStyleId>
              </a:tblPr>
              <a:tblGrid>
                <a:gridCol w="762000"/>
                <a:gridCol w="220980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LIS</a:t>
                      </a:r>
                      <a:endParaRPr b="1" sz="24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10, 9, 8</a:t>
                      </a:r>
                      <a:endParaRPr sz="2400"/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683" name="Google Shape;1683;p88"/>
          <p:cNvGraphicFramePr/>
          <p:nvPr/>
        </p:nvGraphicFramePr>
        <p:xfrm>
          <a:off x="448412" y="5105400"/>
          <a:ext cx="3000000" cy="3000000"/>
        </p:xfrm>
        <a:graphic>
          <a:graphicData uri="http://schemas.openxmlformats.org/drawingml/2006/table">
            <a:tbl>
              <a:tblPr bandRow="1" firstCol="1" firstRow="1">
                <a:noFill/>
                <a:tableStyleId>{18A23087-2587-445D-985A-2291CA0B992A}</a:tableStyleId>
              </a:tblPr>
              <a:tblGrid>
                <a:gridCol w="1074000"/>
                <a:gridCol w="806800"/>
                <a:gridCol w="940400"/>
                <a:gridCol w="940400"/>
                <a:gridCol w="940400"/>
                <a:gridCol w="940400"/>
                <a:gridCol w="940400"/>
                <a:gridCol w="940400"/>
                <a:gridCol w="940400"/>
                <a:gridCol w="940400"/>
                <a:gridCol w="940400"/>
                <a:gridCol w="94040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index</a:t>
                      </a:r>
                      <a:endParaRPr sz="24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2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3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4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5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6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7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8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9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10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1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prev[]</a:t>
                      </a:r>
                      <a:endParaRPr b="1" sz="21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-1</a:t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0</a:t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0</a:t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2</a:t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3</a:t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2</a:t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5</a:t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6</a:t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7</a:t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7</a:t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-1</a:t>
                      </a:r>
                      <a:endParaRPr sz="2400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sp>
        <p:nvSpPr>
          <p:cNvPr id="1684" name="Google Shape;1684;p88"/>
          <p:cNvSpPr/>
          <p:nvPr/>
        </p:nvSpPr>
        <p:spPr>
          <a:xfrm rot="9332671">
            <a:off x="7875317" y="2978780"/>
            <a:ext cx="304800" cy="204344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8" name="Shape 1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" name="Google Shape;1689;p89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/>
              <a:t>Reconstructing LIS - Right-Most Solution</a:t>
            </a:r>
            <a:endParaRPr/>
          </a:p>
        </p:txBody>
      </p:sp>
      <p:graphicFrame>
        <p:nvGraphicFramePr>
          <p:cNvPr id="1690" name="Google Shape;1690;p89"/>
          <p:cNvGraphicFramePr/>
          <p:nvPr/>
        </p:nvGraphicFramePr>
        <p:xfrm>
          <a:off x="455612" y="1981200"/>
          <a:ext cx="3000000" cy="3000000"/>
        </p:xfrm>
        <a:graphic>
          <a:graphicData uri="http://schemas.openxmlformats.org/drawingml/2006/table">
            <a:tbl>
              <a:tblPr bandRow="1" firstCol="1" firstRow="1">
                <a:noFill/>
                <a:tableStyleId>{18A23087-2587-445D-985A-2291CA0B992A}</a:tableStyleId>
              </a:tblPr>
              <a:tblGrid>
                <a:gridCol w="1066800"/>
                <a:gridCol w="814000"/>
                <a:gridCol w="940400"/>
                <a:gridCol w="940400"/>
                <a:gridCol w="940400"/>
                <a:gridCol w="940400"/>
                <a:gridCol w="940400"/>
                <a:gridCol w="940400"/>
                <a:gridCol w="940400"/>
                <a:gridCol w="940400"/>
                <a:gridCol w="940400"/>
                <a:gridCol w="94040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index</a:t>
                      </a:r>
                      <a:endParaRPr sz="24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2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3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4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5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6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7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8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9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10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seq[]</a:t>
                      </a:r>
                      <a:endParaRPr sz="24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3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14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5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12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15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7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8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9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11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</a:t>
                      </a:r>
                      <a:endParaRPr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graphicFrame>
        <p:nvGraphicFramePr>
          <p:cNvPr id="1691" name="Google Shape;1691;p89"/>
          <p:cNvGraphicFramePr/>
          <p:nvPr/>
        </p:nvGraphicFramePr>
        <p:xfrm>
          <a:off x="455612" y="1295400"/>
          <a:ext cx="3000000" cy="3000000"/>
        </p:xfrm>
        <a:graphic>
          <a:graphicData uri="http://schemas.openxmlformats.org/drawingml/2006/table">
            <a:tbl>
              <a:tblPr firstCol="1">
                <a:noFill/>
                <a:tableStyleId>{18A23087-2587-445D-985A-2291CA0B992A}</a:tableStyleId>
              </a:tblPr>
              <a:tblGrid>
                <a:gridCol w="762000"/>
                <a:gridCol w="220980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LIS</a:t>
                      </a:r>
                      <a:endParaRPr b="1" sz="24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10, 9, 8</a:t>
                      </a:r>
                      <a:endParaRPr sz="2400"/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692" name="Google Shape;1692;p89"/>
          <p:cNvGraphicFramePr/>
          <p:nvPr/>
        </p:nvGraphicFramePr>
        <p:xfrm>
          <a:off x="448412" y="5105400"/>
          <a:ext cx="3000000" cy="3000000"/>
        </p:xfrm>
        <a:graphic>
          <a:graphicData uri="http://schemas.openxmlformats.org/drawingml/2006/table">
            <a:tbl>
              <a:tblPr bandRow="1" firstCol="1" firstRow="1">
                <a:noFill/>
                <a:tableStyleId>{18A23087-2587-445D-985A-2291CA0B992A}</a:tableStyleId>
              </a:tblPr>
              <a:tblGrid>
                <a:gridCol w="1074000"/>
                <a:gridCol w="806800"/>
                <a:gridCol w="940400"/>
                <a:gridCol w="940400"/>
                <a:gridCol w="940400"/>
                <a:gridCol w="940400"/>
                <a:gridCol w="940400"/>
                <a:gridCol w="940400"/>
                <a:gridCol w="940400"/>
                <a:gridCol w="940400"/>
                <a:gridCol w="940400"/>
                <a:gridCol w="94040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index</a:t>
                      </a:r>
                      <a:endParaRPr sz="24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2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3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4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5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6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7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8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9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10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1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prev[]</a:t>
                      </a:r>
                      <a:endParaRPr b="1" sz="21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-1</a:t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0</a:t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0</a:t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2</a:t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3</a:t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2</a:t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5</a:t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6</a:t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7</a:t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7</a:t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-1</a:t>
                      </a:r>
                      <a:endParaRPr sz="2400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sp>
        <p:nvSpPr>
          <p:cNvPr id="1693" name="Google Shape;1693;p89"/>
          <p:cNvSpPr/>
          <p:nvPr/>
        </p:nvSpPr>
        <p:spPr>
          <a:xfrm>
            <a:off x="7356342" y="2982341"/>
            <a:ext cx="304800" cy="204344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9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/>
              <a:t>Fibonacci</a:t>
            </a:r>
            <a:endParaRPr/>
          </a:p>
        </p:txBody>
      </p:sp>
      <p:sp>
        <p:nvSpPr>
          <p:cNvPr id="139" name="Google Shape;139;p9"/>
          <p:cNvSpPr/>
          <p:nvPr/>
        </p:nvSpPr>
        <p:spPr>
          <a:xfrm>
            <a:off x="5539868" y="1828800"/>
            <a:ext cx="1316544" cy="785198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Fib(4)</a:t>
            </a:r>
            <a:endParaRPr b="1" i="0" sz="2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40" name="Google Shape;140;p9"/>
          <p:cNvCxnSpPr>
            <a:stCxn id="141" idx="7"/>
          </p:cNvCxnSpPr>
          <p:nvPr/>
        </p:nvCxnSpPr>
        <p:spPr>
          <a:xfrm flipH="1" rot="10800000">
            <a:off x="5157888" y="2499004"/>
            <a:ext cx="574800" cy="426900"/>
          </a:xfrm>
          <a:prstGeom prst="straightConnector1">
            <a:avLst/>
          </a:prstGeom>
          <a:noFill/>
          <a:ln cap="flat" cmpd="sng" w="38100">
            <a:solidFill>
              <a:srgbClr val="ECE9E2"/>
            </a:solidFill>
            <a:prstDash val="solid"/>
            <a:round/>
            <a:headEnd len="med" w="med" type="none"/>
            <a:tailEnd len="med" w="med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cxnSp>
      <p:cxnSp>
        <p:nvCxnSpPr>
          <p:cNvPr id="142" name="Google Shape;142;p9"/>
          <p:cNvCxnSpPr>
            <a:endCxn id="143" idx="1"/>
          </p:cNvCxnSpPr>
          <p:nvPr/>
        </p:nvCxnSpPr>
        <p:spPr>
          <a:xfrm>
            <a:off x="6663529" y="2498926"/>
            <a:ext cx="506400" cy="432600"/>
          </a:xfrm>
          <a:prstGeom prst="straightConnector1">
            <a:avLst/>
          </a:prstGeom>
          <a:noFill/>
          <a:ln cap="flat" cmpd="sng" w="38100">
            <a:solidFill>
              <a:srgbClr val="ECE9E2"/>
            </a:solidFill>
            <a:prstDash val="solid"/>
            <a:round/>
            <a:headEnd len="med" w="med" type="none"/>
            <a:tailEnd len="med" w="med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cxnSp>
      <p:sp>
        <p:nvSpPr>
          <p:cNvPr id="141" name="Google Shape;141;p9"/>
          <p:cNvSpPr/>
          <p:nvPr/>
        </p:nvSpPr>
        <p:spPr>
          <a:xfrm>
            <a:off x="4140686" y="2819610"/>
            <a:ext cx="1191726" cy="725824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Fib(3)</a:t>
            </a:r>
            <a:endParaRPr b="1" i="0" sz="2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p9"/>
          <p:cNvSpPr/>
          <p:nvPr/>
        </p:nvSpPr>
        <p:spPr>
          <a:xfrm>
            <a:off x="7008812" y="2828149"/>
            <a:ext cx="1100180" cy="705900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Fib(2)</a:t>
            </a:r>
            <a:endParaRPr b="1" i="0" sz="2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44" name="Google Shape;144;p9"/>
          <p:cNvCxnSpPr>
            <a:stCxn id="145" idx="0"/>
          </p:cNvCxnSpPr>
          <p:nvPr/>
        </p:nvCxnSpPr>
        <p:spPr>
          <a:xfrm flipH="1" rot="10800000">
            <a:off x="3967521" y="3439020"/>
            <a:ext cx="347700" cy="462000"/>
          </a:xfrm>
          <a:prstGeom prst="straightConnector1">
            <a:avLst/>
          </a:prstGeom>
          <a:noFill/>
          <a:ln cap="flat" cmpd="sng" w="38100">
            <a:solidFill>
              <a:srgbClr val="ECE9E2"/>
            </a:solidFill>
            <a:prstDash val="solid"/>
            <a:round/>
            <a:headEnd len="med" w="med" type="none"/>
            <a:tailEnd len="med" w="med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cxnSp>
      <p:cxnSp>
        <p:nvCxnSpPr>
          <p:cNvPr id="146" name="Google Shape;146;p9"/>
          <p:cNvCxnSpPr>
            <a:endCxn id="147" idx="0"/>
          </p:cNvCxnSpPr>
          <p:nvPr/>
        </p:nvCxnSpPr>
        <p:spPr>
          <a:xfrm>
            <a:off x="5157770" y="3439126"/>
            <a:ext cx="276300" cy="466500"/>
          </a:xfrm>
          <a:prstGeom prst="straightConnector1">
            <a:avLst/>
          </a:prstGeom>
          <a:noFill/>
          <a:ln cap="flat" cmpd="sng" w="38100">
            <a:solidFill>
              <a:srgbClr val="ECE9E2"/>
            </a:solidFill>
            <a:prstDash val="solid"/>
            <a:round/>
            <a:headEnd len="med" w="med" type="none"/>
            <a:tailEnd len="med" w="med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cxnSp>
      <p:sp>
        <p:nvSpPr>
          <p:cNvPr id="147" name="Google Shape;147;p9"/>
          <p:cNvSpPr/>
          <p:nvPr/>
        </p:nvSpPr>
        <p:spPr>
          <a:xfrm>
            <a:off x="4875212" y="3905626"/>
            <a:ext cx="1117716" cy="705900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Fib(1)</a:t>
            </a:r>
            <a:endParaRPr b="1" i="0" sz="2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9"/>
          <p:cNvSpPr/>
          <p:nvPr/>
        </p:nvSpPr>
        <p:spPr>
          <a:xfrm>
            <a:off x="3417431" y="3901020"/>
            <a:ext cx="1100180" cy="705900"/>
          </a:xfrm>
          <a:prstGeom prst="ellipse">
            <a:avLst/>
          </a:prstGeom>
          <a:solidFill>
            <a:srgbClr val="C6BEAB">
              <a:alpha val="49803"/>
            </a:srgbClr>
          </a:solidFill>
          <a:ln cap="flat" cmpd="sng" w="38100">
            <a:solidFill>
              <a:srgbClr val="ECE9E2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Fib(2)</a:t>
            </a:r>
            <a:endParaRPr b="1" i="0" sz="2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9"/>
          <p:cNvSpPr/>
          <p:nvPr/>
        </p:nvSpPr>
        <p:spPr>
          <a:xfrm rot="7711054">
            <a:off x="3037268" y="3419748"/>
            <a:ext cx="1143000" cy="228600"/>
          </a:xfrm>
          <a:prstGeom prst="rightArrow">
            <a:avLst>
              <a:gd fmla="val 32385" name="adj1"/>
              <a:gd fmla="val 63211" name="adj2"/>
            </a:avLst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7" name="Shape 1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8" name="Google Shape;1698;p90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/>
              <a:t>Reconstructing LIS - Right-Most Solution</a:t>
            </a:r>
            <a:endParaRPr/>
          </a:p>
        </p:txBody>
      </p:sp>
      <p:graphicFrame>
        <p:nvGraphicFramePr>
          <p:cNvPr id="1699" name="Google Shape;1699;p90"/>
          <p:cNvGraphicFramePr/>
          <p:nvPr/>
        </p:nvGraphicFramePr>
        <p:xfrm>
          <a:off x="455612" y="1981200"/>
          <a:ext cx="3000000" cy="3000000"/>
        </p:xfrm>
        <a:graphic>
          <a:graphicData uri="http://schemas.openxmlformats.org/drawingml/2006/table">
            <a:tbl>
              <a:tblPr bandRow="1" firstCol="1" firstRow="1">
                <a:noFill/>
                <a:tableStyleId>{18A23087-2587-445D-985A-2291CA0B992A}</a:tableStyleId>
              </a:tblPr>
              <a:tblGrid>
                <a:gridCol w="1066800"/>
                <a:gridCol w="814000"/>
                <a:gridCol w="940400"/>
                <a:gridCol w="940400"/>
                <a:gridCol w="940400"/>
                <a:gridCol w="940400"/>
                <a:gridCol w="940400"/>
                <a:gridCol w="940400"/>
                <a:gridCol w="940400"/>
                <a:gridCol w="940400"/>
                <a:gridCol w="940400"/>
                <a:gridCol w="94040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index</a:t>
                      </a:r>
                      <a:endParaRPr sz="24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2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3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4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5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6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7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8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9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10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seq[]</a:t>
                      </a:r>
                      <a:endParaRPr sz="24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3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14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5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12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15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7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8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9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11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</a:t>
                      </a:r>
                      <a:endParaRPr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graphicFrame>
        <p:nvGraphicFramePr>
          <p:cNvPr id="1700" name="Google Shape;1700;p90"/>
          <p:cNvGraphicFramePr/>
          <p:nvPr/>
        </p:nvGraphicFramePr>
        <p:xfrm>
          <a:off x="455612" y="1295400"/>
          <a:ext cx="3000000" cy="3000000"/>
        </p:xfrm>
        <a:graphic>
          <a:graphicData uri="http://schemas.openxmlformats.org/drawingml/2006/table">
            <a:tbl>
              <a:tblPr firstCol="1">
                <a:noFill/>
                <a:tableStyleId>{18A23087-2587-445D-985A-2291CA0B992A}</a:tableStyleId>
              </a:tblPr>
              <a:tblGrid>
                <a:gridCol w="762000"/>
                <a:gridCol w="220980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LIS</a:t>
                      </a:r>
                      <a:endParaRPr b="1" sz="24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10, 9, 8, 7</a:t>
                      </a:r>
                      <a:endParaRPr sz="2400"/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701" name="Google Shape;1701;p90"/>
          <p:cNvGraphicFramePr/>
          <p:nvPr/>
        </p:nvGraphicFramePr>
        <p:xfrm>
          <a:off x="448412" y="5105400"/>
          <a:ext cx="3000000" cy="3000000"/>
        </p:xfrm>
        <a:graphic>
          <a:graphicData uri="http://schemas.openxmlformats.org/drawingml/2006/table">
            <a:tbl>
              <a:tblPr bandRow="1" firstCol="1" firstRow="1">
                <a:noFill/>
                <a:tableStyleId>{18A23087-2587-445D-985A-2291CA0B992A}</a:tableStyleId>
              </a:tblPr>
              <a:tblGrid>
                <a:gridCol w="1074000"/>
                <a:gridCol w="806800"/>
                <a:gridCol w="940400"/>
                <a:gridCol w="940400"/>
                <a:gridCol w="940400"/>
                <a:gridCol w="940400"/>
                <a:gridCol w="940400"/>
                <a:gridCol w="940400"/>
                <a:gridCol w="940400"/>
                <a:gridCol w="940400"/>
                <a:gridCol w="940400"/>
                <a:gridCol w="94040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index</a:t>
                      </a:r>
                      <a:endParaRPr sz="24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2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3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4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5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6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7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8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9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10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1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prev[]</a:t>
                      </a:r>
                      <a:endParaRPr b="1" sz="21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-1</a:t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0</a:t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0</a:t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2</a:t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3</a:t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2</a:t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5</a:t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6</a:t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7</a:t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7</a:t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-1</a:t>
                      </a:r>
                      <a:endParaRPr sz="2400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sp>
        <p:nvSpPr>
          <p:cNvPr id="1702" name="Google Shape;1702;p90"/>
          <p:cNvSpPr/>
          <p:nvPr/>
        </p:nvSpPr>
        <p:spPr>
          <a:xfrm rot="9436438">
            <a:off x="6934496" y="2980203"/>
            <a:ext cx="304800" cy="204344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6" name="Shape 1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7" name="Google Shape;1707;p91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/>
              <a:t>Reconstructing LIS - Right-Most Solution</a:t>
            </a:r>
            <a:endParaRPr/>
          </a:p>
        </p:txBody>
      </p:sp>
      <p:graphicFrame>
        <p:nvGraphicFramePr>
          <p:cNvPr id="1708" name="Google Shape;1708;p91"/>
          <p:cNvGraphicFramePr/>
          <p:nvPr/>
        </p:nvGraphicFramePr>
        <p:xfrm>
          <a:off x="455612" y="1981200"/>
          <a:ext cx="3000000" cy="3000000"/>
        </p:xfrm>
        <a:graphic>
          <a:graphicData uri="http://schemas.openxmlformats.org/drawingml/2006/table">
            <a:tbl>
              <a:tblPr bandRow="1" firstCol="1" firstRow="1">
                <a:noFill/>
                <a:tableStyleId>{18A23087-2587-445D-985A-2291CA0B992A}</a:tableStyleId>
              </a:tblPr>
              <a:tblGrid>
                <a:gridCol w="1066800"/>
                <a:gridCol w="814000"/>
                <a:gridCol w="940400"/>
                <a:gridCol w="940400"/>
                <a:gridCol w="940400"/>
                <a:gridCol w="940400"/>
                <a:gridCol w="940400"/>
                <a:gridCol w="940400"/>
                <a:gridCol w="940400"/>
                <a:gridCol w="940400"/>
                <a:gridCol w="940400"/>
                <a:gridCol w="94040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index</a:t>
                      </a:r>
                      <a:endParaRPr sz="24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2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3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4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5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6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7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8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9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10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seq[]</a:t>
                      </a:r>
                      <a:endParaRPr sz="24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3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14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5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12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15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7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8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9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11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</a:t>
                      </a:r>
                      <a:endParaRPr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graphicFrame>
        <p:nvGraphicFramePr>
          <p:cNvPr id="1709" name="Google Shape;1709;p91"/>
          <p:cNvGraphicFramePr/>
          <p:nvPr/>
        </p:nvGraphicFramePr>
        <p:xfrm>
          <a:off x="455612" y="1295400"/>
          <a:ext cx="3000000" cy="3000000"/>
        </p:xfrm>
        <a:graphic>
          <a:graphicData uri="http://schemas.openxmlformats.org/drawingml/2006/table">
            <a:tbl>
              <a:tblPr firstCol="1">
                <a:noFill/>
                <a:tableStyleId>{18A23087-2587-445D-985A-2291CA0B992A}</a:tableStyleId>
              </a:tblPr>
              <a:tblGrid>
                <a:gridCol w="762000"/>
                <a:gridCol w="220980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LIS</a:t>
                      </a:r>
                      <a:endParaRPr b="1" sz="24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10, 9, 8, 7</a:t>
                      </a:r>
                      <a:endParaRPr sz="2400"/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710" name="Google Shape;1710;p91"/>
          <p:cNvGraphicFramePr/>
          <p:nvPr/>
        </p:nvGraphicFramePr>
        <p:xfrm>
          <a:off x="448412" y="5105400"/>
          <a:ext cx="3000000" cy="3000000"/>
        </p:xfrm>
        <a:graphic>
          <a:graphicData uri="http://schemas.openxmlformats.org/drawingml/2006/table">
            <a:tbl>
              <a:tblPr bandRow="1" firstCol="1" firstRow="1">
                <a:noFill/>
                <a:tableStyleId>{18A23087-2587-445D-985A-2291CA0B992A}</a:tableStyleId>
              </a:tblPr>
              <a:tblGrid>
                <a:gridCol w="1074000"/>
                <a:gridCol w="806800"/>
                <a:gridCol w="940400"/>
                <a:gridCol w="940400"/>
                <a:gridCol w="940400"/>
                <a:gridCol w="940400"/>
                <a:gridCol w="940400"/>
                <a:gridCol w="940400"/>
                <a:gridCol w="940400"/>
                <a:gridCol w="940400"/>
                <a:gridCol w="940400"/>
                <a:gridCol w="94040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index</a:t>
                      </a:r>
                      <a:endParaRPr sz="24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2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3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4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5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6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7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8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9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10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1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prev[]</a:t>
                      </a:r>
                      <a:endParaRPr b="1" sz="21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-1</a:t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0</a:t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0</a:t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2</a:t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3</a:t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2</a:t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5</a:t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6</a:t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7</a:t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7</a:t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-1</a:t>
                      </a:r>
                      <a:endParaRPr sz="2400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sp>
        <p:nvSpPr>
          <p:cNvPr id="1711" name="Google Shape;1711;p91"/>
          <p:cNvSpPr/>
          <p:nvPr/>
        </p:nvSpPr>
        <p:spPr>
          <a:xfrm>
            <a:off x="6399212" y="2978780"/>
            <a:ext cx="304800" cy="204344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5" name="Shape 1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6" name="Google Shape;1716;p92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/>
              <a:t>Reconstructing LIS - Right-Most Solution</a:t>
            </a:r>
            <a:endParaRPr/>
          </a:p>
        </p:txBody>
      </p:sp>
      <p:graphicFrame>
        <p:nvGraphicFramePr>
          <p:cNvPr id="1717" name="Google Shape;1717;p92"/>
          <p:cNvGraphicFramePr/>
          <p:nvPr/>
        </p:nvGraphicFramePr>
        <p:xfrm>
          <a:off x="455612" y="1981200"/>
          <a:ext cx="3000000" cy="3000000"/>
        </p:xfrm>
        <a:graphic>
          <a:graphicData uri="http://schemas.openxmlformats.org/drawingml/2006/table">
            <a:tbl>
              <a:tblPr bandRow="1" firstCol="1" firstRow="1">
                <a:noFill/>
                <a:tableStyleId>{18A23087-2587-445D-985A-2291CA0B992A}</a:tableStyleId>
              </a:tblPr>
              <a:tblGrid>
                <a:gridCol w="1066800"/>
                <a:gridCol w="814000"/>
                <a:gridCol w="940400"/>
                <a:gridCol w="940400"/>
                <a:gridCol w="940400"/>
                <a:gridCol w="940400"/>
                <a:gridCol w="940400"/>
                <a:gridCol w="940400"/>
                <a:gridCol w="940400"/>
                <a:gridCol w="940400"/>
                <a:gridCol w="940400"/>
                <a:gridCol w="94040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index</a:t>
                      </a:r>
                      <a:endParaRPr sz="24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2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3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4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5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6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7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8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9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10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seq[]</a:t>
                      </a:r>
                      <a:endParaRPr sz="24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3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14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5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12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15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7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8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9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11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</a:t>
                      </a:r>
                      <a:endParaRPr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graphicFrame>
        <p:nvGraphicFramePr>
          <p:cNvPr id="1718" name="Google Shape;1718;p92"/>
          <p:cNvGraphicFramePr/>
          <p:nvPr/>
        </p:nvGraphicFramePr>
        <p:xfrm>
          <a:off x="455612" y="1295400"/>
          <a:ext cx="3000000" cy="3000000"/>
        </p:xfrm>
        <a:graphic>
          <a:graphicData uri="http://schemas.openxmlformats.org/drawingml/2006/table">
            <a:tbl>
              <a:tblPr firstCol="1">
                <a:noFill/>
                <a:tableStyleId>{18A23087-2587-445D-985A-2291CA0B992A}</a:tableStyleId>
              </a:tblPr>
              <a:tblGrid>
                <a:gridCol w="762000"/>
                <a:gridCol w="2209800"/>
              </a:tblGrid>
              <a:tr h="2946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LIS</a:t>
                      </a:r>
                      <a:endParaRPr b="1" sz="24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10, 9, 8, 7, 5</a:t>
                      </a:r>
                      <a:endParaRPr sz="2400"/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719" name="Google Shape;1719;p92"/>
          <p:cNvGraphicFramePr/>
          <p:nvPr/>
        </p:nvGraphicFramePr>
        <p:xfrm>
          <a:off x="448412" y="5105400"/>
          <a:ext cx="3000000" cy="3000000"/>
        </p:xfrm>
        <a:graphic>
          <a:graphicData uri="http://schemas.openxmlformats.org/drawingml/2006/table">
            <a:tbl>
              <a:tblPr bandRow="1" firstCol="1" firstRow="1">
                <a:noFill/>
                <a:tableStyleId>{18A23087-2587-445D-985A-2291CA0B992A}</a:tableStyleId>
              </a:tblPr>
              <a:tblGrid>
                <a:gridCol w="1074000"/>
                <a:gridCol w="806800"/>
                <a:gridCol w="940400"/>
                <a:gridCol w="940400"/>
                <a:gridCol w="940400"/>
                <a:gridCol w="940400"/>
                <a:gridCol w="940400"/>
                <a:gridCol w="940400"/>
                <a:gridCol w="940400"/>
                <a:gridCol w="940400"/>
                <a:gridCol w="940400"/>
                <a:gridCol w="94040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index</a:t>
                      </a:r>
                      <a:endParaRPr sz="24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2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3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4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5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6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7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8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9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10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1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prev[]</a:t>
                      </a:r>
                      <a:endParaRPr b="1" sz="21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-1</a:t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0</a:t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0</a:t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2</a:t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3</a:t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2</a:t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5</a:t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6</a:t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7</a:t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7</a:t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-1</a:t>
                      </a:r>
                      <a:endParaRPr sz="2400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sp>
        <p:nvSpPr>
          <p:cNvPr id="1720" name="Google Shape;1720;p92"/>
          <p:cNvSpPr/>
          <p:nvPr/>
        </p:nvSpPr>
        <p:spPr>
          <a:xfrm rot="7668605">
            <a:off x="5197675" y="2433251"/>
            <a:ext cx="304800" cy="3087496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4" name="Shape 1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5" name="Google Shape;1725;p93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/>
              <a:t>Reconstructing LIS - Right-Most Solution</a:t>
            </a:r>
            <a:endParaRPr/>
          </a:p>
        </p:txBody>
      </p:sp>
      <p:graphicFrame>
        <p:nvGraphicFramePr>
          <p:cNvPr id="1726" name="Google Shape;1726;p93"/>
          <p:cNvGraphicFramePr/>
          <p:nvPr/>
        </p:nvGraphicFramePr>
        <p:xfrm>
          <a:off x="455612" y="1981200"/>
          <a:ext cx="3000000" cy="3000000"/>
        </p:xfrm>
        <a:graphic>
          <a:graphicData uri="http://schemas.openxmlformats.org/drawingml/2006/table">
            <a:tbl>
              <a:tblPr bandRow="1" firstCol="1" firstRow="1">
                <a:noFill/>
                <a:tableStyleId>{18A23087-2587-445D-985A-2291CA0B992A}</a:tableStyleId>
              </a:tblPr>
              <a:tblGrid>
                <a:gridCol w="1066800"/>
                <a:gridCol w="814000"/>
                <a:gridCol w="940400"/>
                <a:gridCol w="940400"/>
                <a:gridCol w="940400"/>
                <a:gridCol w="940400"/>
                <a:gridCol w="940400"/>
                <a:gridCol w="940400"/>
                <a:gridCol w="940400"/>
                <a:gridCol w="940400"/>
                <a:gridCol w="940400"/>
                <a:gridCol w="94040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index</a:t>
                      </a:r>
                      <a:endParaRPr sz="24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2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3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4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5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6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7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8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9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10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seq[]</a:t>
                      </a:r>
                      <a:endParaRPr sz="24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3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14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5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12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15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7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8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9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11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</a:t>
                      </a:r>
                      <a:endParaRPr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graphicFrame>
        <p:nvGraphicFramePr>
          <p:cNvPr id="1727" name="Google Shape;1727;p93"/>
          <p:cNvGraphicFramePr/>
          <p:nvPr/>
        </p:nvGraphicFramePr>
        <p:xfrm>
          <a:off x="455612" y="1295400"/>
          <a:ext cx="3000000" cy="3000000"/>
        </p:xfrm>
        <a:graphic>
          <a:graphicData uri="http://schemas.openxmlformats.org/drawingml/2006/table">
            <a:tbl>
              <a:tblPr firstCol="1">
                <a:noFill/>
                <a:tableStyleId>{18A23087-2587-445D-985A-2291CA0B992A}</a:tableStyleId>
              </a:tblPr>
              <a:tblGrid>
                <a:gridCol w="762000"/>
                <a:gridCol w="2209800"/>
              </a:tblGrid>
              <a:tr h="2946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LIS</a:t>
                      </a:r>
                      <a:endParaRPr b="1" sz="24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10, 9, 8, 7, 5</a:t>
                      </a:r>
                      <a:endParaRPr sz="2400"/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728" name="Google Shape;1728;p93"/>
          <p:cNvGraphicFramePr/>
          <p:nvPr/>
        </p:nvGraphicFramePr>
        <p:xfrm>
          <a:off x="448412" y="5105400"/>
          <a:ext cx="3000000" cy="3000000"/>
        </p:xfrm>
        <a:graphic>
          <a:graphicData uri="http://schemas.openxmlformats.org/drawingml/2006/table">
            <a:tbl>
              <a:tblPr bandRow="1" firstCol="1" firstRow="1">
                <a:noFill/>
                <a:tableStyleId>{18A23087-2587-445D-985A-2291CA0B992A}</a:tableStyleId>
              </a:tblPr>
              <a:tblGrid>
                <a:gridCol w="1074000"/>
                <a:gridCol w="806800"/>
                <a:gridCol w="940400"/>
                <a:gridCol w="940400"/>
                <a:gridCol w="940400"/>
                <a:gridCol w="940400"/>
                <a:gridCol w="940400"/>
                <a:gridCol w="940400"/>
                <a:gridCol w="940400"/>
                <a:gridCol w="940400"/>
                <a:gridCol w="940400"/>
                <a:gridCol w="94040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index</a:t>
                      </a:r>
                      <a:endParaRPr sz="24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2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3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4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5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6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7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8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9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10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1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prev[]</a:t>
                      </a:r>
                      <a:endParaRPr b="1" sz="21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-1</a:t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0</a:t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0</a:t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2</a:t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3</a:t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2</a:t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5</a:t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6</a:t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7</a:t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7</a:t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-1</a:t>
                      </a:r>
                      <a:endParaRPr sz="2400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sp>
        <p:nvSpPr>
          <p:cNvPr id="1729" name="Google Shape;1729;p93"/>
          <p:cNvSpPr/>
          <p:nvPr/>
        </p:nvSpPr>
        <p:spPr>
          <a:xfrm>
            <a:off x="3579812" y="2946547"/>
            <a:ext cx="304800" cy="2082653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3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4" name="Google Shape;1734;p94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/>
              <a:t>Reconstructing LIS - Right-Most Solution</a:t>
            </a:r>
            <a:endParaRPr/>
          </a:p>
        </p:txBody>
      </p:sp>
      <p:graphicFrame>
        <p:nvGraphicFramePr>
          <p:cNvPr id="1735" name="Google Shape;1735;p94"/>
          <p:cNvGraphicFramePr/>
          <p:nvPr/>
        </p:nvGraphicFramePr>
        <p:xfrm>
          <a:off x="455612" y="1981200"/>
          <a:ext cx="3000000" cy="3000000"/>
        </p:xfrm>
        <a:graphic>
          <a:graphicData uri="http://schemas.openxmlformats.org/drawingml/2006/table">
            <a:tbl>
              <a:tblPr bandRow="1" firstCol="1" firstRow="1">
                <a:noFill/>
                <a:tableStyleId>{18A23087-2587-445D-985A-2291CA0B992A}</a:tableStyleId>
              </a:tblPr>
              <a:tblGrid>
                <a:gridCol w="1066800"/>
                <a:gridCol w="814000"/>
                <a:gridCol w="940400"/>
                <a:gridCol w="940400"/>
                <a:gridCol w="940400"/>
                <a:gridCol w="940400"/>
                <a:gridCol w="940400"/>
                <a:gridCol w="940400"/>
                <a:gridCol w="940400"/>
                <a:gridCol w="940400"/>
                <a:gridCol w="940400"/>
                <a:gridCol w="94040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index</a:t>
                      </a:r>
                      <a:endParaRPr sz="24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2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3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4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5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6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7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8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9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10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seq[]</a:t>
                      </a:r>
                      <a:endParaRPr sz="24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3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14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5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12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15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7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8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9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11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</a:t>
                      </a:r>
                      <a:endParaRPr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graphicFrame>
        <p:nvGraphicFramePr>
          <p:cNvPr id="1736" name="Google Shape;1736;p94"/>
          <p:cNvGraphicFramePr/>
          <p:nvPr/>
        </p:nvGraphicFramePr>
        <p:xfrm>
          <a:off x="455612" y="1295400"/>
          <a:ext cx="3000000" cy="3000000"/>
        </p:xfrm>
        <a:graphic>
          <a:graphicData uri="http://schemas.openxmlformats.org/drawingml/2006/table">
            <a:tbl>
              <a:tblPr firstCol="1">
                <a:noFill/>
                <a:tableStyleId>{18A23087-2587-445D-985A-2291CA0B992A}</a:tableStyleId>
              </a:tblPr>
              <a:tblGrid>
                <a:gridCol w="762000"/>
                <a:gridCol w="2209800"/>
              </a:tblGrid>
              <a:tr h="2946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LIS</a:t>
                      </a:r>
                      <a:endParaRPr b="1" sz="24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10, 9, 8, 7, 5, 3</a:t>
                      </a:r>
                      <a:endParaRPr sz="2400"/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737" name="Google Shape;1737;p94"/>
          <p:cNvGraphicFramePr/>
          <p:nvPr/>
        </p:nvGraphicFramePr>
        <p:xfrm>
          <a:off x="448412" y="5105400"/>
          <a:ext cx="3000000" cy="3000000"/>
        </p:xfrm>
        <a:graphic>
          <a:graphicData uri="http://schemas.openxmlformats.org/drawingml/2006/table">
            <a:tbl>
              <a:tblPr bandRow="1" firstCol="1" firstRow="1">
                <a:noFill/>
                <a:tableStyleId>{18A23087-2587-445D-985A-2291CA0B992A}</a:tableStyleId>
              </a:tblPr>
              <a:tblGrid>
                <a:gridCol w="1074000"/>
                <a:gridCol w="806800"/>
                <a:gridCol w="940400"/>
                <a:gridCol w="940400"/>
                <a:gridCol w="940400"/>
                <a:gridCol w="940400"/>
                <a:gridCol w="940400"/>
                <a:gridCol w="940400"/>
                <a:gridCol w="940400"/>
                <a:gridCol w="940400"/>
                <a:gridCol w="940400"/>
                <a:gridCol w="94040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index</a:t>
                      </a:r>
                      <a:endParaRPr sz="24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2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3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4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5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6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7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8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9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10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1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prev[]</a:t>
                      </a:r>
                      <a:endParaRPr b="1" sz="21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-1</a:t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0</a:t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0</a:t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2</a:t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3</a:t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2</a:t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5</a:t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6</a:t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7</a:t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7</a:t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-1</a:t>
                      </a:r>
                      <a:endParaRPr sz="2400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sp>
        <p:nvSpPr>
          <p:cNvPr id="1738" name="Google Shape;1738;p94"/>
          <p:cNvSpPr/>
          <p:nvPr/>
        </p:nvSpPr>
        <p:spPr>
          <a:xfrm rot="8563972">
            <a:off x="2775945" y="2723887"/>
            <a:ext cx="304800" cy="2481289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2" name="Shape 1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3" name="Google Shape;1743;p95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/>
              <a:t>Reconstructing LIS - Right-Most Solution</a:t>
            </a:r>
            <a:endParaRPr/>
          </a:p>
        </p:txBody>
      </p:sp>
      <p:graphicFrame>
        <p:nvGraphicFramePr>
          <p:cNvPr id="1744" name="Google Shape;1744;p95"/>
          <p:cNvGraphicFramePr/>
          <p:nvPr/>
        </p:nvGraphicFramePr>
        <p:xfrm>
          <a:off x="455612" y="1981200"/>
          <a:ext cx="3000000" cy="3000000"/>
        </p:xfrm>
        <a:graphic>
          <a:graphicData uri="http://schemas.openxmlformats.org/drawingml/2006/table">
            <a:tbl>
              <a:tblPr bandRow="1" firstCol="1" firstRow="1">
                <a:noFill/>
                <a:tableStyleId>{18A23087-2587-445D-985A-2291CA0B992A}</a:tableStyleId>
              </a:tblPr>
              <a:tblGrid>
                <a:gridCol w="1066800"/>
                <a:gridCol w="814000"/>
                <a:gridCol w="940400"/>
                <a:gridCol w="940400"/>
                <a:gridCol w="940400"/>
                <a:gridCol w="940400"/>
                <a:gridCol w="940400"/>
                <a:gridCol w="940400"/>
                <a:gridCol w="940400"/>
                <a:gridCol w="940400"/>
                <a:gridCol w="940400"/>
                <a:gridCol w="94040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index</a:t>
                      </a:r>
                      <a:endParaRPr sz="24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2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3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4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5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6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7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8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9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10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seq[]</a:t>
                      </a:r>
                      <a:endParaRPr sz="24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3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14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5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12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15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7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8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9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11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</a:t>
                      </a:r>
                      <a:endParaRPr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graphicFrame>
        <p:nvGraphicFramePr>
          <p:cNvPr id="1745" name="Google Shape;1745;p95"/>
          <p:cNvGraphicFramePr/>
          <p:nvPr/>
        </p:nvGraphicFramePr>
        <p:xfrm>
          <a:off x="455612" y="1295400"/>
          <a:ext cx="3000000" cy="3000000"/>
        </p:xfrm>
        <a:graphic>
          <a:graphicData uri="http://schemas.openxmlformats.org/drawingml/2006/table">
            <a:tbl>
              <a:tblPr firstCol="1">
                <a:noFill/>
                <a:tableStyleId>{18A23087-2587-445D-985A-2291CA0B992A}</a:tableStyleId>
              </a:tblPr>
              <a:tblGrid>
                <a:gridCol w="762000"/>
                <a:gridCol w="2209800"/>
              </a:tblGrid>
              <a:tr h="2946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LIS</a:t>
                      </a:r>
                      <a:endParaRPr b="1" sz="24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10, 9, 8, 7, 5, 3</a:t>
                      </a:r>
                      <a:endParaRPr sz="2400"/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746" name="Google Shape;1746;p95"/>
          <p:cNvGraphicFramePr/>
          <p:nvPr/>
        </p:nvGraphicFramePr>
        <p:xfrm>
          <a:off x="448412" y="5105400"/>
          <a:ext cx="3000000" cy="3000000"/>
        </p:xfrm>
        <a:graphic>
          <a:graphicData uri="http://schemas.openxmlformats.org/drawingml/2006/table">
            <a:tbl>
              <a:tblPr bandRow="1" firstCol="1" firstRow="1">
                <a:noFill/>
                <a:tableStyleId>{18A23087-2587-445D-985A-2291CA0B992A}</a:tableStyleId>
              </a:tblPr>
              <a:tblGrid>
                <a:gridCol w="1074000"/>
                <a:gridCol w="806800"/>
                <a:gridCol w="940400"/>
                <a:gridCol w="940400"/>
                <a:gridCol w="940400"/>
                <a:gridCol w="940400"/>
                <a:gridCol w="940400"/>
                <a:gridCol w="940400"/>
                <a:gridCol w="940400"/>
                <a:gridCol w="940400"/>
                <a:gridCol w="940400"/>
                <a:gridCol w="94040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index</a:t>
                      </a:r>
                      <a:endParaRPr sz="24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2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3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4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5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6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7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8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9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10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1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prev[]</a:t>
                      </a:r>
                      <a:endParaRPr b="1" sz="21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-1</a:t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0</a:t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0</a:t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2</a:t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3</a:t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2</a:t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5</a:t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6</a:t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7</a:t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7</a:t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-1</a:t>
                      </a:r>
                      <a:endParaRPr sz="2400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sp>
        <p:nvSpPr>
          <p:cNvPr id="1747" name="Google Shape;1747;p95"/>
          <p:cNvSpPr/>
          <p:nvPr/>
        </p:nvSpPr>
        <p:spPr>
          <a:xfrm>
            <a:off x="1789112" y="2957482"/>
            <a:ext cx="304800" cy="2071718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1" name="Shape 1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2" name="Google Shape;1752;p96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/>
              <a:t>Reconstructing LIS - Right-Most Solution</a:t>
            </a:r>
            <a:endParaRPr/>
          </a:p>
        </p:txBody>
      </p:sp>
      <p:graphicFrame>
        <p:nvGraphicFramePr>
          <p:cNvPr id="1753" name="Google Shape;1753;p96"/>
          <p:cNvGraphicFramePr/>
          <p:nvPr/>
        </p:nvGraphicFramePr>
        <p:xfrm>
          <a:off x="455612" y="2564951"/>
          <a:ext cx="3000000" cy="3000000"/>
        </p:xfrm>
        <a:graphic>
          <a:graphicData uri="http://schemas.openxmlformats.org/drawingml/2006/table">
            <a:tbl>
              <a:tblPr bandRow="1" firstCol="1" firstRow="1">
                <a:noFill/>
                <a:tableStyleId>{18A23087-2587-445D-985A-2291CA0B992A}</a:tableStyleId>
              </a:tblPr>
              <a:tblGrid>
                <a:gridCol w="1066800"/>
                <a:gridCol w="814000"/>
                <a:gridCol w="940400"/>
                <a:gridCol w="940400"/>
                <a:gridCol w="940400"/>
                <a:gridCol w="940400"/>
                <a:gridCol w="940400"/>
                <a:gridCol w="940400"/>
                <a:gridCol w="940400"/>
                <a:gridCol w="940400"/>
                <a:gridCol w="940400"/>
                <a:gridCol w="94040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index</a:t>
                      </a:r>
                      <a:endParaRPr sz="24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2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3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4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5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6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7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8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9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10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seq[]</a:t>
                      </a:r>
                      <a:endParaRPr sz="24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3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14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5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12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15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7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8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9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11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</a:t>
                      </a:r>
                      <a:endParaRPr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graphicFrame>
        <p:nvGraphicFramePr>
          <p:cNvPr id="1754" name="Google Shape;1754;p96"/>
          <p:cNvGraphicFramePr/>
          <p:nvPr/>
        </p:nvGraphicFramePr>
        <p:xfrm>
          <a:off x="448412" y="3860351"/>
          <a:ext cx="3000000" cy="3000000"/>
        </p:xfrm>
        <a:graphic>
          <a:graphicData uri="http://schemas.openxmlformats.org/drawingml/2006/table">
            <a:tbl>
              <a:tblPr bandRow="1" firstCol="1" firstRow="1">
                <a:noFill/>
                <a:tableStyleId>{18A23087-2587-445D-985A-2291CA0B992A}</a:tableStyleId>
              </a:tblPr>
              <a:tblGrid>
                <a:gridCol w="1066800"/>
                <a:gridCol w="814000"/>
                <a:gridCol w="940400"/>
                <a:gridCol w="940400"/>
                <a:gridCol w="940400"/>
                <a:gridCol w="940400"/>
                <a:gridCol w="940400"/>
                <a:gridCol w="940400"/>
                <a:gridCol w="940400"/>
                <a:gridCol w="940400"/>
                <a:gridCol w="940400"/>
                <a:gridCol w="94040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index</a:t>
                      </a:r>
                      <a:endParaRPr sz="24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2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3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4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5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6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7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8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9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10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len[]</a:t>
                      </a:r>
                      <a:endParaRPr b="1" sz="24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</a:t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2</a:t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2</a:t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3</a:t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4</a:t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3</a:t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4</a:t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5</a:t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6</a:t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6</a:t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</a:t>
                      </a:r>
                      <a:endParaRPr sz="2400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graphicFrame>
        <p:nvGraphicFramePr>
          <p:cNvPr id="1755" name="Google Shape;1755;p96"/>
          <p:cNvGraphicFramePr/>
          <p:nvPr/>
        </p:nvGraphicFramePr>
        <p:xfrm>
          <a:off x="1751012" y="1752600"/>
          <a:ext cx="3000000" cy="3000000"/>
        </p:xfrm>
        <a:graphic>
          <a:graphicData uri="http://schemas.openxmlformats.org/drawingml/2006/table">
            <a:tbl>
              <a:tblPr firstCol="1">
                <a:noFill/>
                <a:tableStyleId>{18A23087-2587-445D-985A-2291CA0B992A}</a:tableStyleId>
              </a:tblPr>
              <a:tblGrid>
                <a:gridCol w="762000"/>
                <a:gridCol w="2209800"/>
              </a:tblGrid>
              <a:tr h="2946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LIS</a:t>
                      </a:r>
                      <a:endParaRPr b="1" sz="24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10, 9, 8, 7, 5, 3</a:t>
                      </a:r>
                      <a:endParaRPr sz="2400"/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756" name="Google Shape;1756;p96"/>
          <p:cNvGraphicFramePr/>
          <p:nvPr/>
        </p:nvGraphicFramePr>
        <p:xfrm>
          <a:off x="448412" y="5105400"/>
          <a:ext cx="3000000" cy="3000000"/>
        </p:xfrm>
        <a:graphic>
          <a:graphicData uri="http://schemas.openxmlformats.org/drawingml/2006/table">
            <a:tbl>
              <a:tblPr bandRow="1" firstCol="1" firstRow="1">
                <a:noFill/>
                <a:tableStyleId>{18A23087-2587-445D-985A-2291CA0B992A}</a:tableStyleId>
              </a:tblPr>
              <a:tblGrid>
                <a:gridCol w="1074000"/>
                <a:gridCol w="806800"/>
                <a:gridCol w="940400"/>
                <a:gridCol w="940400"/>
                <a:gridCol w="940400"/>
                <a:gridCol w="940400"/>
                <a:gridCol w="940400"/>
                <a:gridCol w="940400"/>
                <a:gridCol w="940400"/>
                <a:gridCol w="940400"/>
                <a:gridCol w="940400"/>
                <a:gridCol w="94040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index</a:t>
                      </a:r>
                      <a:endParaRPr sz="24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2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3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4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5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6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7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8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9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10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1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prev[]</a:t>
                      </a:r>
                      <a:endParaRPr b="1" sz="21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-1</a:t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0</a:t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0</a:t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2</a:t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3</a:t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2</a:t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5</a:t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6</a:t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7</a:t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7</a:t>
                      </a:r>
                      <a:endParaRPr sz="2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-1</a:t>
                      </a:r>
                      <a:endParaRPr sz="2400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pic>
        <p:nvPicPr>
          <p:cNvPr descr="Checkmark" id="1757" name="Google Shape;1757;p9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40879" y="1741348"/>
            <a:ext cx="479701" cy="479701"/>
          </a:xfrm>
          <a:prstGeom prst="rect">
            <a:avLst/>
          </a:prstGeom>
          <a:noFill/>
          <a:ln>
            <a:noFill/>
          </a:ln>
        </p:spPr>
      </p:pic>
      <p:sp>
        <p:nvSpPr>
          <p:cNvPr id="1758" name="Google Shape;1758;p96"/>
          <p:cNvSpPr/>
          <p:nvPr/>
        </p:nvSpPr>
        <p:spPr>
          <a:xfrm rot="-5400000">
            <a:off x="5911071" y="945341"/>
            <a:ext cx="304800" cy="2071718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1759" name="Google Shape;1759;p96"/>
          <p:cNvGraphicFramePr/>
          <p:nvPr/>
        </p:nvGraphicFramePr>
        <p:xfrm>
          <a:off x="7404130" y="1752600"/>
          <a:ext cx="3000000" cy="3000000"/>
        </p:xfrm>
        <a:graphic>
          <a:graphicData uri="http://schemas.openxmlformats.org/drawingml/2006/table">
            <a:tbl>
              <a:tblPr firstCol="1">
                <a:noFill/>
                <a:tableStyleId>{18A23087-2587-445D-985A-2291CA0B992A}</a:tableStyleId>
              </a:tblPr>
              <a:tblGrid>
                <a:gridCol w="762000"/>
                <a:gridCol w="2209800"/>
              </a:tblGrid>
              <a:tr h="2946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LIS</a:t>
                      </a:r>
                      <a:endParaRPr b="1" sz="24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3, 5, 7, 8, 9, 10</a:t>
                      </a:r>
                      <a:endParaRPr sz="2400"/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760" name="Google Shape;1760;p96"/>
          <p:cNvSpPr txBox="1"/>
          <p:nvPr/>
        </p:nvSpPr>
        <p:spPr>
          <a:xfrm>
            <a:off x="5027612" y="1457980"/>
            <a:ext cx="2071718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F3CC5F"/>
                </a:solidFill>
                <a:latin typeface="Calibri"/>
                <a:ea typeface="Calibri"/>
                <a:cs typeface="Calibri"/>
                <a:sym typeface="Calibri"/>
              </a:rPr>
              <a:t>Reverse</a:t>
            </a:r>
            <a:endParaRPr sz="2800">
              <a:solidFill>
                <a:srgbClr val="F3CC5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4" name="Shape 1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5" name="Google Shape;1765;p97"/>
          <p:cNvSpPr txBox="1"/>
          <p:nvPr>
            <p:ph idx="12" type="sldNum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66" name="Google Shape;1766;p97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/>
              <a:t>Calculating LIS with Previous – Source Code</a:t>
            </a:r>
            <a:endParaRPr/>
          </a:p>
        </p:txBody>
      </p:sp>
      <p:sp>
        <p:nvSpPr>
          <p:cNvPr id="1767" name="Google Shape;1767;p97"/>
          <p:cNvSpPr txBox="1"/>
          <p:nvPr/>
        </p:nvSpPr>
        <p:spPr>
          <a:xfrm>
            <a:off x="760412" y="1143000"/>
            <a:ext cx="10668000" cy="5335682"/>
          </a:xfrm>
          <a:prstGeom prst="rect">
            <a:avLst/>
          </a:prstGeom>
          <a:solidFill>
            <a:srgbClr val="D9D4C6">
              <a:alpha val="24705"/>
            </a:srgbClr>
          </a:solidFill>
          <a:ln cap="flat" cmpd="sng" w="12700">
            <a:solidFill>
              <a:srgbClr val="C6BEA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6000" lIns="108000" spcFirstLastPara="1" rIns="108000" wrap="square" tIns="36000">
            <a:spAutoFit/>
          </a:bodyPr>
          <a:lstStyle/>
          <a:p>
            <a:pPr indent="0" lvl="0" marL="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ts val="2000"/>
              <a:buFont typeface="Noto Sans Symbols"/>
              <a:buNone/>
            </a:pPr>
            <a:r>
              <a:rPr b="1" lang="en-US" sz="2000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int maxLen = 0;</a:t>
            </a:r>
            <a:endParaRPr/>
          </a:p>
          <a:p>
            <a:pPr indent="0" lvl="0" marL="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ts val="2000"/>
              <a:buFont typeface="Noto Sans Symbols"/>
              <a:buNone/>
            </a:pPr>
            <a:r>
              <a:rPr b="1" lang="en-US" sz="2000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int lastIndex = -1;</a:t>
            </a:r>
            <a:endParaRPr/>
          </a:p>
          <a:p>
            <a:pPr indent="0" lvl="0" marL="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ts val="2000"/>
              <a:buFont typeface="Noto Sans Symbols"/>
              <a:buNone/>
            </a:pPr>
            <a:r>
              <a:rPr b="1" lang="en-US" sz="2000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for (int x = 0; x &lt; seq.Length; x++)</a:t>
            </a:r>
            <a:endParaRPr/>
          </a:p>
          <a:p>
            <a:pPr indent="0" lvl="0" marL="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ts val="2000"/>
              <a:buFont typeface="Noto Sans Symbols"/>
              <a:buNone/>
            </a:pPr>
            <a:r>
              <a:rPr b="1" lang="en-US" sz="2000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/>
          </a:p>
          <a:p>
            <a:pPr indent="0" lvl="0" marL="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ts val="2000"/>
              <a:buFont typeface="Noto Sans Symbols"/>
              <a:buNone/>
            </a:pPr>
            <a:r>
              <a:rPr b="1" lang="en-US" sz="2000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  len[x] = 1;</a:t>
            </a:r>
            <a:endParaRPr/>
          </a:p>
          <a:p>
            <a:pPr indent="0" lvl="0" marL="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ts val="2000"/>
              <a:buFont typeface="Noto Sans Symbols"/>
              <a:buNone/>
            </a:pPr>
            <a:r>
              <a:rPr b="1" lang="en-US" sz="2000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b="1" lang="en-US" sz="2000">
                <a:solidFill>
                  <a:srgbClr val="F3CC5F"/>
                </a:solidFill>
                <a:latin typeface="Consolas"/>
                <a:ea typeface="Consolas"/>
                <a:cs typeface="Consolas"/>
                <a:sym typeface="Consolas"/>
              </a:rPr>
              <a:t>prev[x] = -1;</a:t>
            </a:r>
            <a:endParaRPr/>
          </a:p>
          <a:p>
            <a:pPr indent="0" lvl="0" marL="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ts val="2000"/>
              <a:buFont typeface="Noto Sans Symbols"/>
              <a:buNone/>
            </a:pPr>
            <a:r>
              <a:rPr b="1" lang="en-US" sz="2000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  for (int i = 0; i &lt; x; i++)</a:t>
            </a:r>
            <a:endParaRPr/>
          </a:p>
          <a:p>
            <a:pPr indent="0" lvl="0" marL="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ts val="2000"/>
              <a:buFont typeface="Noto Sans Symbols"/>
              <a:buNone/>
            </a:pPr>
            <a:r>
              <a:rPr b="1" lang="en-US" sz="2000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    if ((seq[i] &lt; seq[x]) &amp;&amp; (len[i] + 1 &gt; len[x]))</a:t>
            </a:r>
            <a:endParaRPr/>
          </a:p>
          <a:p>
            <a:pPr indent="0" lvl="0" marL="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ts val="2000"/>
              <a:buFont typeface="Noto Sans Symbols"/>
              <a:buNone/>
            </a:pPr>
            <a:r>
              <a:rPr b="1" lang="en-US" sz="2000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    {</a:t>
            </a:r>
            <a:endParaRPr/>
          </a:p>
          <a:p>
            <a:pPr indent="0" lvl="0" marL="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ts val="2000"/>
              <a:buFont typeface="Noto Sans Symbols"/>
              <a:buNone/>
            </a:pPr>
            <a:r>
              <a:rPr b="1" lang="en-US" sz="2000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      len[x] = len[i] + 1;</a:t>
            </a:r>
            <a:endParaRPr/>
          </a:p>
          <a:p>
            <a:pPr indent="0" lvl="0" marL="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ts val="2000"/>
              <a:buFont typeface="Noto Sans Symbols"/>
              <a:buNone/>
            </a:pPr>
            <a:r>
              <a:rPr b="1" lang="en-US" sz="2000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b="1" lang="en-US" sz="2000">
                <a:solidFill>
                  <a:srgbClr val="F3CC5F"/>
                </a:solidFill>
                <a:latin typeface="Consolas"/>
                <a:ea typeface="Consolas"/>
                <a:cs typeface="Consolas"/>
                <a:sym typeface="Consolas"/>
              </a:rPr>
              <a:t>prev[x] = i;</a:t>
            </a:r>
            <a:endParaRPr/>
          </a:p>
          <a:p>
            <a:pPr indent="0" lvl="0" marL="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ts val="2000"/>
              <a:buFont typeface="Noto Sans Symbols"/>
              <a:buNone/>
            </a:pPr>
            <a:r>
              <a:rPr b="1" lang="en-US" sz="2000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    }</a:t>
            </a:r>
            <a:endParaRPr/>
          </a:p>
          <a:p>
            <a:pPr indent="0" lvl="0" marL="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ts val="2000"/>
              <a:buFont typeface="Noto Sans Symbols"/>
              <a:buNone/>
            </a:pPr>
            <a:r>
              <a:rPr b="1" lang="en-US" sz="2000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  if (len[x] &gt; maxLen)</a:t>
            </a:r>
            <a:endParaRPr/>
          </a:p>
          <a:p>
            <a:pPr indent="0" lvl="0" marL="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ts val="2000"/>
              <a:buFont typeface="Noto Sans Symbols"/>
              <a:buNone/>
            </a:pPr>
            <a:r>
              <a:rPr b="1" lang="en-US" sz="2000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  {</a:t>
            </a:r>
            <a:endParaRPr/>
          </a:p>
          <a:p>
            <a:pPr indent="0" lvl="0" marL="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ts val="2000"/>
              <a:buFont typeface="Noto Sans Symbols"/>
              <a:buNone/>
            </a:pPr>
            <a:r>
              <a:rPr b="1" lang="en-US" sz="2000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    maxLen = len[x];</a:t>
            </a:r>
            <a:endParaRPr/>
          </a:p>
          <a:p>
            <a:pPr indent="0" lvl="0" marL="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ts val="2000"/>
              <a:buFont typeface="Noto Sans Symbols"/>
              <a:buNone/>
            </a:pPr>
            <a:r>
              <a:rPr b="1" lang="en-US" sz="2000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    lastIndex = x;</a:t>
            </a:r>
            <a:endParaRPr/>
          </a:p>
          <a:p>
            <a:pPr indent="0" lvl="0" marL="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ts val="2000"/>
              <a:buFont typeface="Noto Sans Symbols"/>
              <a:buNone/>
            </a:pPr>
            <a:r>
              <a:rPr b="1" lang="en-US" sz="2000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  }</a:t>
            </a:r>
            <a:endParaRPr/>
          </a:p>
          <a:p>
            <a:pPr indent="0" lvl="0" marL="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ts val="2000"/>
              <a:buFont typeface="Noto Sans Symbols"/>
              <a:buNone/>
            </a:pPr>
            <a:r>
              <a:rPr b="1" lang="en-US" sz="2000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/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1" name="Shape 1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2" name="Google Shape;1772;p98"/>
          <p:cNvSpPr txBox="1"/>
          <p:nvPr>
            <p:ph idx="12" type="sldNum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73" name="Google Shape;1773;p98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/>
              <a:t>Restoring LIS Elements – Source Code</a:t>
            </a:r>
            <a:endParaRPr/>
          </a:p>
        </p:txBody>
      </p:sp>
      <p:sp>
        <p:nvSpPr>
          <p:cNvPr id="1774" name="Google Shape;1774;p98"/>
          <p:cNvSpPr txBox="1"/>
          <p:nvPr/>
        </p:nvSpPr>
        <p:spPr>
          <a:xfrm>
            <a:off x="760412" y="1373537"/>
            <a:ext cx="10668000" cy="4646263"/>
          </a:xfrm>
          <a:prstGeom prst="rect">
            <a:avLst/>
          </a:prstGeom>
          <a:solidFill>
            <a:srgbClr val="D9D4C6">
              <a:alpha val="24705"/>
            </a:srgbClr>
          </a:solidFill>
          <a:ln cap="flat" cmpd="sng" w="12700">
            <a:solidFill>
              <a:srgbClr val="C6BEA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6000" lIns="108000" spcFirstLastPara="1" rIns="108000" wrap="square" tIns="36000">
            <a:spAutoFit/>
          </a:bodyPr>
          <a:lstStyle/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ts val="2400"/>
              <a:buFont typeface="Noto Sans Symbols"/>
              <a:buNone/>
            </a:pPr>
            <a:r>
              <a:rPr b="1" lang="en-US" sz="2400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int[] RestoreLIS(int[] seq, int[] prev, int lastIndex)</a:t>
            </a:r>
            <a:endParaRPr/>
          </a:p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ts val="2400"/>
              <a:buFont typeface="Noto Sans Symbols"/>
              <a:buNone/>
            </a:pPr>
            <a:r>
              <a:rPr b="1" lang="en-US" sz="2400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/>
          </a:p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ts val="2400"/>
              <a:buFont typeface="Noto Sans Symbols"/>
              <a:buNone/>
            </a:pPr>
            <a:r>
              <a:rPr b="1" lang="en-US" sz="2400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  var longestSeq = new List&lt;int&gt;();</a:t>
            </a:r>
            <a:endParaRPr/>
          </a:p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ts val="2400"/>
              <a:buFont typeface="Noto Sans Symbols"/>
              <a:buNone/>
            </a:pPr>
            <a:r>
              <a:rPr b="1" lang="en-US" sz="2400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  while (lastIndex != -1)</a:t>
            </a:r>
            <a:endParaRPr/>
          </a:p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ts val="2400"/>
              <a:buFont typeface="Noto Sans Symbols"/>
              <a:buNone/>
            </a:pPr>
            <a:r>
              <a:rPr b="1" lang="en-US" sz="2400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  {</a:t>
            </a:r>
            <a:endParaRPr/>
          </a:p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ts val="2400"/>
              <a:buFont typeface="Noto Sans Symbols"/>
              <a:buNone/>
            </a:pPr>
            <a:r>
              <a:rPr b="1" lang="en-US" sz="2400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    longestSeq.Add(seq[lastIndex]);</a:t>
            </a:r>
            <a:endParaRPr/>
          </a:p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ts val="2400"/>
              <a:buFont typeface="Noto Sans Symbols"/>
              <a:buNone/>
            </a:pPr>
            <a:r>
              <a:rPr b="1" lang="en-US" sz="2400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    lastIndex = prev[lastIndex];</a:t>
            </a:r>
            <a:endParaRPr/>
          </a:p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ts val="2400"/>
              <a:buFont typeface="Noto Sans Symbols"/>
              <a:buNone/>
            </a:pPr>
            <a:r>
              <a:rPr b="1" lang="en-US" sz="2400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  }</a:t>
            </a:r>
            <a:endParaRPr/>
          </a:p>
          <a:p>
            <a:pPr indent="0" lvl="0" marL="0" marR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ts val="2400"/>
              <a:buFont typeface="Noto Sans Symbols"/>
              <a:buNone/>
            </a:pPr>
            <a:r>
              <a:rPr b="1" lang="en-US" sz="2400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  longestSeq.Reverse();</a:t>
            </a:r>
            <a:endParaRPr/>
          </a:p>
          <a:p>
            <a:pPr indent="0" lvl="0" marL="0" marR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ts val="2400"/>
              <a:buFont typeface="Noto Sans Symbols"/>
              <a:buNone/>
            </a:pPr>
            <a:r>
              <a:rPr b="1" lang="en-US" sz="2400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  return longestSeq.ToArray();</a:t>
            </a:r>
            <a:endParaRPr/>
          </a:p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ts val="2400"/>
              <a:buFont typeface="Noto Sans Symbols"/>
              <a:buNone/>
            </a:pPr>
            <a:r>
              <a:rPr b="1" lang="en-US" sz="2400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/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8" name="Shape 1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9" name="Google Shape;1779;p99"/>
          <p:cNvSpPr txBox="1"/>
          <p:nvPr>
            <p:ph type="title"/>
          </p:nvPr>
        </p:nvSpPr>
        <p:spPr>
          <a:xfrm>
            <a:off x="912813" y="4953000"/>
            <a:ext cx="10363200" cy="820600"/>
          </a:xfrm>
          <a:prstGeom prst="rect">
            <a:avLst/>
          </a:prstGeom>
          <a:noFill/>
          <a:ln>
            <a:noFill/>
          </a:ln>
        </p:spPr>
        <p:txBody>
          <a:bodyPr anchorCtr="0" anchor="b" bIns="36000" lIns="36000" spcFirstLastPara="1" rIns="36000" wrap="square" tIns="36000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5400"/>
              <a:buFont typeface="Calibri"/>
              <a:buNone/>
            </a:pPr>
            <a:r>
              <a:rPr lang="en-US"/>
              <a:t>Move Down/Right Sum</a:t>
            </a:r>
            <a:endParaRPr/>
          </a:p>
        </p:txBody>
      </p:sp>
      <p:sp>
        <p:nvSpPr>
          <p:cNvPr id="1780" name="Google Shape;1780;p99"/>
          <p:cNvSpPr txBox="1"/>
          <p:nvPr>
            <p:ph idx="1" type="body"/>
          </p:nvPr>
        </p:nvSpPr>
        <p:spPr>
          <a:xfrm>
            <a:off x="912813" y="5754968"/>
            <a:ext cx="10363200" cy="719034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36000" spcFirstLastPara="1" rIns="36000" wrap="square" tIns="36000">
            <a:spAutoFit/>
          </a:bodyPr>
          <a:lstStyle/>
          <a:p>
            <a:pPr indent="0" lvl="0" marL="0" rtl="0" algn="ct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/>
              <a:t>Largest Sum in Matrix of Numbers</a:t>
            </a:r>
            <a:endParaRPr/>
          </a:p>
        </p:txBody>
      </p:sp>
      <p:sp>
        <p:nvSpPr>
          <p:cNvPr id="1781" name="Google Shape;1781;p99"/>
          <p:cNvSpPr txBox="1"/>
          <p:nvPr>
            <p:ph idx="4294967295" type="sldNum"/>
          </p:nvPr>
        </p:nvSpPr>
        <p:spPr>
          <a:xfrm>
            <a:off x="11760200" y="6524625"/>
            <a:ext cx="428625" cy="1968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aphicFrame>
        <p:nvGraphicFramePr>
          <p:cNvPr id="1782" name="Google Shape;1782;p99"/>
          <p:cNvGraphicFramePr/>
          <p:nvPr/>
        </p:nvGraphicFramePr>
        <p:xfrm>
          <a:off x="4113212" y="144780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{18A23087-2587-445D-985A-2291CA0B992A}</a:tableStyleId>
              </a:tblPr>
              <a:tblGrid>
                <a:gridCol w="566050"/>
                <a:gridCol w="566050"/>
                <a:gridCol w="566050"/>
                <a:gridCol w="566050"/>
                <a:gridCol w="566050"/>
                <a:gridCol w="566050"/>
                <a:gridCol w="566050"/>
              </a:tblGrid>
              <a:tr h="4184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200">
                          <a:solidFill>
                            <a:schemeClr val="dk1"/>
                          </a:solidFill>
                        </a:rPr>
                        <a:t>2</a:t>
                      </a:r>
                      <a:endParaRPr/>
                    </a:p>
                  </a:txBody>
                  <a:tcPr marT="41850" marB="41850" marR="83700" marL="83700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7E09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200">
                          <a:solidFill>
                            <a:schemeClr val="dk1"/>
                          </a:solidFill>
                        </a:rPr>
                        <a:t>6</a:t>
                      </a:r>
                      <a:endParaRPr/>
                    </a:p>
                  </a:txBody>
                  <a:tcPr marT="41850" marB="41850" marR="83700" marL="83700"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7E09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1</a:t>
                      </a:r>
                      <a:endParaRPr/>
                    </a:p>
                  </a:txBody>
                  <a:tcPr marT="41850" marB="41850" marR="83700" marL="83700"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8</a:t>
                      </a:r>
                      <a:endParaRPr/>
                    </a:p>
                  </a:txBody>
                  <a:tcPr marT="41850" marB="41850" marR="83700" marL="83700"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9</a:t>
                      </a:r>
                      <a:endParaRPr/>
                    </a:p>
                  </a:txBody>
                  <a:tcPr marT="41850" marB="41850" marR="83700" marL="83700"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4</a:t>
                      </a:r>
                      <a:endParaRPr/>
                    </a:p>
                  </a:txBody>
                  <a:tcPr marT="41850" marB="41850" marR="83700" marL="83700"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2</a:t>
                      </a:r>
                      <a:endParaRPr/>
                    </a:p>
                  </a:txBody>
                  <a:tcPr marT="41850" marB="41850" marR="83700" marL="83700"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4184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1</a:t>
                      </a:r>
                      <a:endParaRPr/>
                    </a:p>
                  </a:txBody>
                  <a:tcPr marT="41850" marB="41850" marR="83700" marL="83700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2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</a:t>
                      </a:r>
                      <a:endParaRPr/>
                    </a:p>
                  </a:txBody>
                  <a:tcPr marT="41850" marB="41850" marR="83700" marL="83700">
                    <a:solidFill>
                      <a:srgbClr val="F7E09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0</a:t>
                      </a:r>
                      <a:endParaRPr/>
                    </a:p>
                  </a:txBody>
                  <a:tcPr marT="41850" marB="41850" marR="83700" marL="837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3</a:t>
                      </a:r>
                      <a:endParaRPr/>
                    </a:p>
                  </a:txBody>
                  <a:tcPr marT="41850" marB="41850" marR="83700" marL="837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5</a:t>
                      </a:r>
                      <a:endParaRPr/>
                    </a:p>
                  </a:txBody>
                  <a:tcPr marT="41850" marB="41850" marR="83700" marL="837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6</a:t>
                      </a:r>
                      <a:endParaRPr/>
                    </a:p>
                  </a:txBody>
                  <a:tcPr marT="41850" marB="41850" marR="83700" marL="837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7</a:t>
                      </a:r>
                      <a:endParaRPr/>
                    </a:p>
                  </a:txBody>
                  <a:tcPr marT="41850" marB="41850" marR="83700" marL="83700"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4184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3</a:t>
                      </a:r>
                      <a:endParaRPr/>
                    </a:p>
                  </a:txBody>
                  <a:tcPr marT="41850" marB="41850" marR="83700" marL="83700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2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endParaRPr/>
                    </a:p>
                  </a:txBody>
                  <a:tcPr marT="41850" marB="41850" marR="83700" marL="83700">
                    <a:solidFill>
                      <a:srgbClr val="F7E09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2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</a:t>
                      </a:r>
                      <a:endParaRPr/>
                    </a:p>
                  </a:txBody>
                  <a:tcPr marT="41850" marB="41850" marR="83700" marL="83700">
                    <a:solidFill>
                      <a:srgbClr val="F7E09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2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</a:t>
                      </a:r>
                      <a:endParaRPr/>
                    </a:p>
                  </a:txBody>
                  <a:tcPr marT="41850" marB="41850" marR="83700" marL="83700">
                    <a:solidFill>
                      <a:srgbClr val="F7E09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2</a:t>
                      </a:r>
                      <a:endParaRPr/>
                    </a:p>
                  </a:txBody>
                  <a:tcPr marT="41850" marB="41850" marR="83700" marL="837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1</a:t>
                      </a:r>
                      <a:endParaRPr/>
                    </a:p>
                  </a:txBody>
                  <a:tcPr marT="41850" marB="41850" marR="83700" marL="837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8</a:t>
                      </a:r>
                      <a:endParaRPr/>
                    </a:p>
                  </a:txBody>
                  <a:tcPr marT="41850" marB="41850" marR="83700" marL="83700"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4184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0</a:t>
                      </a:r>
                      <a:endParaRPr/>
                    </a:p>
                  </a:txBody>
                  <a:tcPr marT="41850" marB="41850" marR="83700" marL="83700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9</a:t>
                      </a:r>
                      <a:endParaRPr/>
                    </a:p>
                  </a:txBody>
                  <a:tcPr marT="41850" marB="41850" marR="83700" marL="837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2</a:t>
                      </a:r>
                      <a:endParaRPr/>
                    </a:p>
                  </a:txBody>
                  <a:tcPr marT="41850" marB="41850" marR="83700" marL="837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2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</a:t>
                      </a:r>
                      <a:endParaRPr/>
                    </a:p>
                  </a:txBody>
                  <a:tcPr marT="41850" marB="41850" marR="83700" marL="83700">
                    <a:solidFill>
                      <a:srgbClr val="F7E09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1</a:t>
                      </a:r>
                      <a:endParaRPr/>
                    </a:p>
                  </a:txBody>
                  <a:tcPr marT="41850" marB="41850" marR="83700" marL="837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7</a:t>
                      </a:r>
                      <a:endParaRPr/>
                    </a:p>
                  </a:txBody>
                  <a:tcPr marT="41850" marB="41850" marR="83700" marL="837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9</a:t>
                      </a:r>
                      <a:endParaRPr/>
                    </a:p>
                  </a:txBody>
                  <a:tcPr marT="41850" marB="41850" marR="83700" marL="83700"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4184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2</a:t>
                      </a:r>
                      <a:endParaRPr/>
                    </a:p>
                  </a:txBody>
                  <a:tcPr marT="41850" marB="41850" marR="83700" marL="83700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7</a:t>
                      </a:r>
                      <a:endParaRPr/>
                    </a:p>
                  </a:txBody>
                  <a:tcPr marT="41850" marB="41850" marR="83700" marL="837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1</a:t>
                      </a:r>
                      <a:endParaRPr/>
                    </a:p>
                  </a:txBody>
                  <a:tcPr marT="41850" marB="41850" marR="83700" marL="837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2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</a:t>
                      </a:r>
                      <a:endParaRPr/>
                    </a:p>
                  </a:txBody>
                  <a:tcPr marT="41850" marB="41850" marR="83700" marL="83700">
                    <a:solidFill>
                      <a:srgbClr val="F7E09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2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</a:t>
                      </a:r>
                      <a:endParaRPr/>
                    </a:p>
                  </a:txBody>
                  <a:tcPr marT="41850" marB="41850" marR="83700" marL="83700">
                    <a:solidFill>
                      <a:srgbClr val="F7E09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2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</a:t>
                      </a:r>
                      <a:endParaRPr/>
                    </a:p>
                  </a:txBody>
                  <a:tcPr marT="41850" marB="41850" marR="83700" marL="83700">
                    <a:solidFill>
                      <a:srgbClr val="F7E09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2</a:t>
                      </a:r>
                      <a:endParaRPr/>
                    </a:p>
                  </a:txBody>
                  <a:tcPr marT="41850" marB="41850" marR="83700" marL="83700"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4184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4</a:t>
                      </a:r>
                      <a:endParaRPr/>
                    </a:p>
                  </a:txBody>
                  <a:tcPr marT="41850" marB="41850" marR="83700" marL="83700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5</a:t>
                      </a:r>
                      <a:endParaRPr/>
                    </a:p>
                  </a:txBody>
                  <a:tcPr marT="41850" marB="41850" marR="83700" marL="837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6</a:t>
                      </a:r>
                      <a:endParaRPr/>
                    </a:p>
                  </a:txBody>
                  <a:tcPr marT="41850" marB="41850" marR="83700" marL="837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1</a:t>
                      </a:r>
                      <a:endParaRPr/>
                    </a:p>
                  </a:txBody>
                  <a:tcPr marT="41850" marB="41850" marR="83700" marL="837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2</a:t>
                      </a:r>
                      <a:endParaRPr/>
                    </a:p>
                  </a:txBody>
                  <a:tcPr marT="41850" marB="41850" marR="83700" marL="837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2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endParaRPr/>
                    </a:p>
                  </a:txBody>
                  <a:tcPr marT="41850" marB="41850" marR="83700" marL="83700">
                    <a:solidFill>
                      <a:srgbClr val="F7E09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2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</a:t>
                      </a:r>
                      <a:endParaRPr/>
                    </a:p>
                  </a:txBody>
                  <a:tcPr marT="41850" marB="41850" marR="83700" marL="83700"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F7E09E"/>
                    </a:solidFill>
                  </a:tcPr>
                </a:tc>
              </a:tr>
              <a:tr h="4184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9</a:t>
                      </a:r>
                      <a:endParaRPr/>
                    </a:p>
                  </a:txBody>
                  <a:tcPr marT="41850" marB="41850" marR="83700" marL="83700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3</a:t>
                      </a:r>
                      <a:endParaRPr/>
                    </a:p>
                  </a:txBody>
                  <a:tcPr marT="41850" marB="41850" marR="83700" marL="837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5</a:t>
                      </a:r>
                      <a:endParaRPr/>
                    </a:p>
                  </a:txBody>
                  <a:tcPr marT="41850" marB="41850" marR="83700" marL="837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2</a:t>
                      </a:r>
                      <a:endParaRPr/>
                    </a:p>
                  </a:txBody>
                  <a:tcPr marT="41850" marB="41850" marR="83700" marL="837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8</a:t>
                      </a:r>
                      <a:endParaRPr/>
                    </a:p>
                  </a:txBody>
                  <a:tcPr marT="41850" marB="41850" marR="83700" marL="837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1</a:t>
                      </a:r>
                      <a:endParaRPr/>
                    </a:p>
                  </a:txBody>
                  <a:tcPr marT="41850" marB="41850" marR="83700" marL="837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2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</a:t>
                      </a:r>
                      <a:endParaRPr/>
                    </a:p>
                  </a:txBody>
                  <a:tcPr marT="41850" marB="41850" marR="83700" marL="83700"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F7E09E"/>
                    </a:solidFill>
                  </a:tcPr>
                </a:tc>
              </a:tr>
              <a:tr h="4184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2</a:t>
                      </a:r>
                      <a:endParaRPr/>
                    </a:p>
                  </a:txBody>
                  <a:tcPr marT="41850" marB="41850" marR="83700" marL="83700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3</a:t>
                      </a:r>
                      <a:endParaRPr/>
                    </a:p>
                  </a:txBody>
                  <a:tcPr marT="41850" marB="41850" marR="83700" marL="83700"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4</a:t>
                      </a:r>
                      <a:endParaRPr/>
                    </a:p>
                  </a:txBody>
                  <a:tcPr marT="41850" marB="41850" marR="83700" marL="83700"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1</a:t>
                      </a:r>
                      <a:endParaRPr/>
                    </a:p>
                  </a:txBody>
                  <a:tcPr marT="41850" marB="41850" marR="83700" marL="83700"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7</a:t>
                      </a:r>
                      <a:endParaRPr/>
                    </a:p>
                  </a:txBody>
                  <a:tcPr marT="41850" marB="41850" marR="83700" marL="83700"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2</a:t>
                      </a:r>
                      <a:endParaRPr/>
                    </a:p>
                  </a:txBody>
                  <a:tcPr marT="41850" marB="41850" marR="83700" marL="83700"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2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</a:t>
                      </a:r>
                      <a:endParaRPr/>
                    </a:p>
                  </a:txBody>
                  <a:tcPr marT="41850" marB="41850" marR="83700" marL="83700"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7E09E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Tech_16x9">
      <a:dk1>
        <a:srgbClr val="000000"/>
      </a:dk1>
      <a:lt1>
        <a:srgbClr val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oftUni 16x9">
  <a:themeElements>
    <a:clrScheme name="SoftUni Color Theme">
      <a:dk1>
        <a:srgbClr val="000000"/>
      </a:dk1>
      <a:lt1>
        <a:srgbClr val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2014-01-02T17:00:34Z</dcterms:creat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